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4"/>
    <p:sldMasterId id="214748370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SemiBold"/>
      <p:regular r:id="rId22"/>
      <p:bold r:id="rId23"/>
      <p:italic r:id="rId24"/>
      <p:boldItalic r:id="rId25"/>
    </p:embeddedFont>
    <p:embeddedFont>
      <p:font typeface="Montserrat"/>
      <p:regular r:id="rId26"/>
      <p:bold r:id="rId27"/>
      <p:italic r:id="rId28"/>
      <p:boldItalic r:id="rId29"/>
    </p:embeddedFont>
    <p:embeddedFont>
      <p:font typeface="Open Sans SemiBold"/>
      <p:regular r:id="rId30"/>
      <p:bold r:id="rId31"/>
      <p:italic r:id="rId32"/>
      <p:boldItalic r:id="rId33"/>
    </p:embeddedFont>
    <p:embeddedFont>
      <p:font typeface="Roboto Light"/>
      <p:regular r:id="rId34"/>
      <p:bold r:id="rId35"/>
      <p:italic r:id="rId36"/>
      <p:boldItalic r:id="rId37"/>
    </p:embeddedFont>
    <p:embeddedFont>
      <p:font typeface="Open Sans"/>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2" Type="http://schemas.openxmlformats.org/officeDocument/2006/relationships/font" Target="fonts/CenturyGothic-regular.fntdata"/><Relationship Id="rId41" Type="http://schemas.openxmlformats.org/officeDocument/2006/relationships/font" Target="fonts/OpenSans-boldItalic.fntdata"/><Relationship Id="rId22" Type="http://schemas.openxmlformats.org/officeDocument/2006/relationships/font" Target="fonts/MontserratSemiBold-regular.fntdata"/><Relationship Id="rId44" Type="http://schemas.openxmlformats.org/officeDocument/2006/relationships/font" Target="fonts/CenturyGothic-italic.fntdata"/><Relationship Id="rId21" Type="http://schemas.openxmlformats.org/officeDocument/2006/relationships/slide" Target="slides/slide15.xml"/><Relationship Id="rId43" Type="http://schemas.openxmlformats.org/officeDocument/2006/relationships/font" Target="fonts/CenturyGothic-bold.fntdata"/><Relationship Id="rId24" Type="http://schemas.openxmlformats.org/officeDocument/2006/relationships/font" Target="fonts/MontserratSemiBold-italic.fntdata"/><Relationship Id="rId23" Type="http://schemas.openxmlformats.org/officeDocument/2006/relationships/font" Target="fonts/MontserratSemiBold-bold.fntdata"/><Relationship Id="rId45" Type="http://schemas.openxmlformats.org/officeDocument/2006/relationships/font" Target="fonts/CenturyGothic-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MontserratSemiBold-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SemiBold-bold.fntdata"/><Relationship Id="rId30" Type="http://schemas.openxmlformats.org/officeDocument/2006/relationships/font" Target="fonts/OpenSansSemiBold-regular.fntdata"/><Relationship Id="rId11" Type="http://schemas.openxmlformats.org/officeDocument/2006/relationships/slide" Target="slides/slide5.xml"/><Relationship Id="rId33" Type="http://schemas.openxmlformats.org/officeDocument/2006/relationships/font" Target="fonts/OpenSansSemiBold-boldItalic.fntdata"/><Relationship Id="rId10" Type="http://schemas.openxmlformats.org/officeDocument/2006/relationships/slide" Target="slides/slide4.xml"/><Relationship Id="rId32" Type="http://schemas.openxmlformats.org/officeDocument/2006/relationships/font" Target="fonts/OpenSansSemiBold-italic.fntdata"/><Relationship Id="rId13" Type="http://schemas.openxmlformats.org/officeDocument/2006/relationships/slide" Target="slides/slide7.xml"/><Relationship Id="rId35" Type="http://schemas.openxmlformats.org/officeDocument/2006/relationships/font" Target="fonts/RobotoLight-bold.fntdata"/><Relationship Id="rId12" Type="http://schemas.openxmlformats.org/officeDocument/2006/relationships/slide" Target="slides/slide6.xml"/><Relationship Id="rId34" Type="http://schemas.openxmlformats.org/officeDocument/2006/relationships/font" Target="fonts/RobotoLight-regular.fntdata"/><Relationship Id="rId15" Type="http://schemas.openxmlformats.org/officeDocument/2006/relationships/slide" Target="slides/slide9.xml"/><Relationship Id="rId37" Type="http://schemas.openxmlformats.org/officeDocument/2006/relationships/font" Target="fonts/RobotoLight-boldItalic.fntdata"/><Relationship Id="rId14" Type="http://schemas.openxmlformats.org/officeDocument/2006/relationships/slide" Target="slides/slide8.xml"/><Relationship Id="rId36" Type="http://schemas.openxmlformats.org/officeDocument/2006/relationships/font" Target="fonts/RobotoLight-italic.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01978ba8d2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01978ba8d2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14e8b1d86_0_4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We do not allow both SPMP and MMU permissions active at the same time now because: </a:t>
            </a:r>
            <a:endParaRPr/>
          </a:p>
          <a:p>
            <a:pPr indent="-298450" lvl="0" marL="457200" rtl="0" algn="l">
              <a:lnSpc>
                <a:spcPct val="100000"/>
              </a:lnSpc>
              <a:spcBef>
                <a:spcPts val="0"/>
              </a:spcBef>
              <a:spcAft>
                <a:spcPts val="0"/>
              </a:spcAft>
              <a:buSzPts val="1100"/>
              <a:buAutoNum type="arabicPeriod"/>
            </a:pPr>
            <a:r>
              <a:rPr lang="en"/>
              <a:t>It will introduce one more layer to check permission for each memory access. This issue will be more serious for guest OS which may have host SPMP and guest SPMP.</a:t>
            </a:r>
            <a:endParaRPr/>
          </a:p>
          <a:p>
            <a:pPr indent="-298450" lvl="0" marL="457200" rtl="0" algn="l">
              <a:lnSpc>
                <a:spcPct val="100000"/>
              </a:lnSpc>
              <a:spcBef>
                <a:spcPts val="0"/>
              </a:spcBef>
              <a:spcAft>
                <a:spcPts val="0"/>
              </a:spcAft>
              <a:buSzPts val="1100"/>
              <a:buAutoNum type="arabicPeriod"/>
            </a:pPr>
            <a:r>
              <a:rPr lang="en">
                <a:solidFill>
                  <a:schemeClr val="dk1"/>
                </a:solidFill>
              </a:rPr>
              <a:t>paged virtual memory</a:t>
            </a:r>
            <a:r>
              <a:rPr lang="en"/>
              <a:t> can provide sufficient protection.</a:t>
            </a:r>
            <a:endParaRPr/>
          </a:p>
        </p:txBody>
      </p:sp>
      <p:sp>
        <p:nvSpPr>
          <p:cNvPr id="467" name="Google Shape;467;g2014e8b1d86_0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014e8b1d86_0_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The SPMP reuses exception codes of page fault for SPMP fault. </a:t>
            </a:r>
            <a:endParaRPr/>
          </a:p>
          <a:p>
            <a:pPr indent="0" lvl="0" marL="0" rtl="0" algn="l">
              <a:lnSpc>
                <a:spcPct val="100000"/>
              </a:lnSpc>
              <a:spcBef>
                <a:spcPts val="0"/>
              </a:spcBef>
              <a:spcAft>
                <a:spcPts val="0"/>
              </a:spcAft>
              <a:buSzPts val="1400"/>
              <a:buNone/>
            </a:pPr>
            <a:r>
              <a:rPr lang="en"/>
              <a:t>This is because page fault is typically delegated to S-mode, and so does SPMP, so we can benefit from reusing page fault. </a:t>
            </a:r>
            <a:endParaRPr/>
          </a:p>
          <a:p>
            <a:pPr indent="0" lvl="0" marL="0" rtl="0" algn="l">
              <a:lnSpc>
                <a:spcPct val="100000"/>
              </a:lnSpc>
              <a:spcBef>
                <a:spcPts val="0"/>
              </a:spcBef>
              <a:spcAft>
                <a:spcPts val="0"/>
              </a:spcAft>
              <a:buSzPts val="1400"/>
              <a:buNone/>
            </a:pPr>
            <a:r>
              <a:rPr lang="en"/>
              <a:t>S-mode software(i.e., OS) can distinguish page fault from SPMP fault by checking satp.mode. (SPMP and paged virtual memory will not be activated simultaneously)</a:t>
            </a:r>
            <a:endParaRPr/>
          </a:p>
          <a:p>
            <a:pPr indent="0" lvl="0" marL="0" rtl="0" algn="l">
              <a:lnSpc>
                <a:spcPct val="100000"/>
              </a:lnSpc>
              <a:spcBef>
                <a:spcPts val="0"/>
              </a:spcBef>
              <a:spcAft>
                <a:spcPts val="0"/>
              </a:spcAft>
              <a:buSzPts val="1400"/>
              <a:buNone/>
            </a:pPr>
            <a:r>
              <a:rPr lang="en"/>
              <a:t>The SPMP is proposing to rename page fault to SPMP/page fault for clarity.</a:t>
            </a:r>
            <a:endParaRPr/>
          </a:p>
        </p:txBody>
      </p:sp>
      <p:sp>
        <p:nvSpPr>
          <p:cNvPr id="475" name="Google Shape;475;g2014e8b1d86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014e8b1d86_0_4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With SPMP, each context switch requires the OS to store 64 address registers and 8 configuration registers (RV64), which is costly and unnecessary. </a:t>
            </a:r>
            <a:endParaRPr/>
          </a:p>
          <a:p>
            <a:pPr indent="0" lvl="0" marL="0" rtl="0" algn="l">
              <a:lnSpc>
                <a:spcPct val="100000"/>
              </a:lnSpc>
              <a:spcBef>
                <a:spcPts val="0"/>
              </a:spcBef>
              <a:spcAft>
                <a:spcPts val="0"/>
              </a:spcAft>
              <a:buSzPts val="1400"/>
              <a:buNone/>
            </a:pPr>
            <a:r>
              <a:rPr lang="en"/>
              <a:t>So the SPMP is proposing an optimization to minimize the overhead caused by context switching.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Each bit of </a:t>
            </a:r>
            <a:r>
              <a:rPr lang="en">
                <a:solidFill>
                  <a:schemeClr val="dk1"/>
                </a:solidFill>
              </a:rPr>
              <a:t>spmpswitch</a:t>
            </a:r>
            <a:r>
              <a:rPr lang="en"/>
              <a:t> register holds on/off status of the corresponding SPMP entry respectively. </a:t>
            </a:r>
            <a:endParaRPr/>
          </a:p>
          <a:p>
            <a:pPr indent="0" lvl="0" marL="0" rtl="0" algn="l">
              <a:lnSpc>
                <a:spcPct val="100000"/>
              </a:lnSpc>
              <a:spcBef>
                <a:spcPts val="0"/>
              </a:spcBef>
              <a:spcAft>
                <a:spcPts val="0"/>
              </a:spcAft>
              <a:buSzPts val="1400"/>
              <a:buNone/>
            </a:pPr>
            <a:r>
              <a:rPr lang="en"/>
              <a:t>During context switch, the OS can simply store and restore spmpswitch as part of the context. </a:t>
            </a:r>
            <a:endParaRPr/>
          </a:p>
          <a:p>
            <a:pPr indent="0" lvl="0" marL="0" rtl="0" algn="l">
              <a:lnSpc>
                <a:spcPct val="100000"/>
              </a:lnSpc>
              <a:spcBef>
                <a:spcPts val="0"/>
              </a:spcBef>
              <a:spcAft>
                <a:spcPts val="0"/>
              </a:spcAft>
              <a:buSzPts val="1400"/>
              <a:buNone/>
            </a:pPr>
            <a:r>
              <a:rPr lang="en"/>
              <a:t>An SPMP entry is activated only when both corresponding bits in spmpswitch and A field of spmpicfg are set. (i.e., spmpswitch[i] &amp; spmp[i]cfg.A)</a:t>
            </a:r>
            <a:endParaRPr/>
          </a:p>
        </p:txBody>
      </p:sp>
      <p:sp>
        <p:nvSpPr>
          <p:cNvPr id="484" name="Google Shape;484;g2014e8b1d86_0_4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014e8b1d86_0_2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2" name="Google Shape;492;g2014e8b1d86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014e8b1d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014e8b1d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ea0611da5_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ea0611da5_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06197b04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06197b04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01978ba8d2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01978ba8d2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014ccb2d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014ccb2d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14e8b1d86_0_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2014e8b1d86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014e8b1d86_0_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2014e8b1d86_0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014e8b1d86_0_4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chemeClr val="dk1"/>
                </a:solidFill>
              </a:rPr>
              <a:t>The encoding of sPMP resembles which of ePMP (except SPMP doesn’t use locked rules).</a:t>
            </a:r>
            <a:endParaRPr>
              <a:solidFill>
                <a:schemeClr val="dk1"/>
              </a:solidFill>
            </a:endParaRPr>
          </a:p>
          <a:p>
            <a:pPr indent="-298450" lvl="0" marL="457200" rtl="0" algn="l">
              <a:lnSpc>
                <a:spcPct val="100000"/>
              </a:lnSpc>
              <a:spcBef>
                <a:spcPts val="0"/>
              </a:spcBef>
              <a:spcAft>
                <a:spcPts val="0"/>
              </a:spcAft>
              <a:buSzPts val="1100"/>
              <a:buAutoNum type="arabicPeriod"/>
            </a:pPr>
            <a:r>
              <a:rPr lang="en"/>
              <a:t>The S bit marks a rule as S-mode-only when set and U-mode-only when unset. </a:t>
            </a:r>
            <a:endParaRPr/>
          </a:p>
          <a:p>
            <a:pPr indent="0" lvl="0" marL="457200" rtl="0" algn="l">
              <a:lnSpc>
                <a:spcPct val="100000"/>
              </a:lnSpc>
              <a:spcBef>
                <a:spcPts val="0"/>
              </a:spcBef>
              <a:spcAft>
                <a:spcPts val="0"/>
              </a:spcAft>
              <a:buNone/>
            </a:pPr>
            <a:r>
              <a:rPr lang="en"/>
              <a:t>The encoding of spmpcfg.RW=01, and the encoding spmpcfg.SRWX=1111, now encode a Shared-Region. </a:t>
            </a:r>
            <a:endParaRPr/>
          </a:p>
          <a:p>
            <a:pPr indent="-298450" lvl="0" marL="457200" rtl="0" algn="l">
              <a:lnSpc>
                <a:spcPct val="100000"/>
              </a:lnSpc>
              <a:spcBef>
                <a:spcPts val="0"/>
              </a:spcBef>
              <a:spcAft>
                <a:spcPts val="0"/>
              </a:spcAft>
              <a:buSzPts val="1100"/>
              <a:buAutoNum type="arabicPeriod"/>
            </a:pPr>
            <a:r>
              <a:rPr lang="en"/>
              <a:t>Bit 5 and 6 are reserved for future use.</a:t>
            </a:r>
            <a:endParaRPr/>
          </a:p>
          <a:p>
            <a:pPr indent="-298450" lvl="0" marL="457200" rtl="0" algn="l">
              <a:lnSpc>
                <a:spcPct val="100000"/>
              </a:lnSpc>
              <a:spcBef>
                <a:spcPts val="0"/>
              </a:spcBef>
              <a:spcAft>
                <a:spcPts val="0"/>
              </a:spcAft>
              <a:buSzPts val="1100"/>
              <a:buAutoNum type="arabicPeriod"/>
            </a:pPr>
            <a:r>
              <a:rPr lang="en"/>
              <a:t>The A bit will be described in the following sections (2.3).</a:t>
            </a:r>
            <a:endParaRPr/>
          </a:p>
          <a:p>
            <a:pPr indent="-298450" lvl="0" marL="457200" rtl="0" algn="l">
              <a:lnSpc>
                <a:spcPct val="100000"/>
              </a:lnSpc>
              <a:spcBef>
                <a:spcPts val="0"/>
              </a:spcBef>
              <a:spcAft>
                <a:spcPts val="0"/>
              </a:spcAft>
              <a:buSzPts val="1100"/>
              <a:buAutoNum type="arabicPeriod"/>
            </a:pPr>
            <a:r>
              <a:rPr lang="en"/>
              <a:t>The R/W/X bits control read, write, and instruction execution permissions.</a:t>
            </a:r>
            <a:endParaRPr/>
          </a:p>
        </p:txBody>
      </p:sp>
      <p:sp>
        <p:nvSpPr>
          <p:cNvPr id="440" name="Google Shape;440;g2014e8b1d86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014e8b1d86_0_4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g2014e8b1d86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014e8b1d86_0_2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SPMP has three kinds of rules: U-mode-only, S-mode-only, and Shared-Region rules. </a:t>
            </a:r>
            <a:endParaRPr/>
          </a:p>
          <a:p>
            <a:pPr indent="0" lvl="0" marL="0" rtl="0" algn="l">
              <a:lnSpc>
                <a:spcPct val="100000"/>
              </a:lnSpc>
              <a:spcBef>
                <a:spcPts val="0"/>
              </a:spcBef>
              <a:spcAft>
                <a:spcPts val="0"/>
              </a:spcAft>
              <a:buSzPts val="1100"/>
              <a:buNone/>
            </a:pPr>
            <a:r>
              <a:rPr lang="en"/>
              <a:t>The S bit marks a rule as S-mode-only when set and U-mode-only when unset. </a:t>
            </a:r>
            <a:endParaRPr/>
          </a:p>
          <a:p>
            <a:pPr indent="0" lvl="0" marL="0" rtl="0" algn="l">
              <a:lnSpc>
                <a:spcPct val="100000"/>
              </a:lnSpc>
              <a:spcBef>
                <a:spcPts val="0"/>
              </a:spcBef>
              <a:spcAft>
                <a:spcPts val="0"/>
              </a:spcAft>
              <a:buClr>
                <a:schemeClr val="dk1"/>
              </a:buClr>
              <a:buSzPts val="1100"/>
              <a:buFont typeface="Arial"/>
              <a:buNone/>
            </a:pPr>
            <a:r>
              <a:rPr lang="en"/>
              <a:t>The encoding spmpcfg.RW=01 encodes a Shared-Region and spmpcfg.SRWX=1000 is reserved for future standard use.</a:t>
            </a:r>
            <a:endParaRPr/>
          </a:p>
          <a:p>
            <a:pPr indent="0" lvl="0" marL="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SzPts val="1100"/>
              <a:buAutoNum type="arabicPeriod"/>
            </a:pPr>
            <a:r>
              <a:rPr lang="en"/>
              <a:t>An S-mode-only rule is enforced on Supervisor mode and denied on User mode.</a:t>
            </a:r>
            <a:endParaRPr/>
          </a:p>
          <a:p>
            <a:pPr indent="-298450" lvl="0" marL="457200" rtl="0" algn="l">
              <a:lnSpc>
                <a:spcPct val="100000"/>
              </a:lnSpc>
              <a:spcBef>
                <a:spcPts val="0"/>
              </a:spcBef>
              <a:spcAft>
                <a:spcPts val="0"/>
              </a:spcAft>
              <a:buSzPts val="1100"/>
              <a:buAutoNum type="arabicPeriod"/>
            </a:pPr>
            <a:r>
              <a:rPr lang="en"/>
              <a:t>A U-mode-only rule is enforced on User modes and denied/enforced on Supervisor mode depending on the value of sstatus.SUM bit:</a:t>
            </a:r>
            <a:endParaRPr/>
          </a:p>
          <a:p>
            <a:pPr indent="-298450" lvl="1" marL="914400" rtl="0" algn="l">
              <a:lnSpc>
                <a:spcPct val="100000"/>
              </a:lnSpc>
              <a:spcBef>
                <a:spcPts val="0"/>
              </a:spcBef>
              <a:spcAft>
                <a:spcPts val="0"/>
              </a:spcAft>
              <a:buSzPts val="1100"/>
              <a:buAutoNum type="alphaLcPeriod"/>
            </a:pPr>
            <a:r>
              <a:rPr lang="en"/>
              <a:t>If sstatus.SUM is set, a U-mode-only rule is enforced yet without code execution permission on Supervisor mode in order to ensure SMEP.</a:t>
            </a:r>
            <a:endParaRPr/>
          </a:p>
          <a:p>
            <a:pPr indent="-298450" lvl="1" marL="914400" rtl="0" algn="l">
              <a:lnSpc>
                <a:spcPct val="100000"/>
              </a:lnSpc>
              <a:spcBef>
                <a:spcPts val="0"/>
              </a:spcBef>
              <a:spcAft>
                <a:spcPts val="0"/>
              </a:spcAft>
              <a:buSzPts val="1100"/>
              <a:buAutoNum type="alphaLcPeriod"/>
            </a:pPr>
            <a:r>
              <a:rPr lang="en"/>
              <a:t>If sstatus.SUM is unset, a U-mode-only rule is denied on Supervisor mode.</a:t>
            </a:r>
            <a:endParaRPr/>
          </a:p>
          <a:p>
            <a:pPr indent="-298450" lvl="0" marL="457200" rtl="0" algn="l">
              <a:lnSpc>
                <a:spcPct val="100000"/>
              </a:lnSpc>
              <a:spcBef>
                <a:spcPts val="0"/>
              </a:spcBef>
              <a:spcAft>
                <a:spcPts val="0"/>
              </a:spcAft>
              <a:buSzPts val="1100"/>
              <a:buAutoNum type="arabicPeriod"/>
            </a:pPr>
            <a:r>
              <a:rPr lang="en"/>
              <a:t>A Shared-Region rule is enforced on both Supervisor and User modes, with restrictions depending on the spmpcfg.S and spmpcfg.X bits:</a:t>
            </a:r>
            <a:endParaRPr/>
          </a:p>
          <a:p>
            <a:pPr indent="-298450" lvl="1" marL="914400" rtl="0" algn="l">
              <a:lnSpc>
                <a:spcPct val="100000"/>
              </a:lnSpc>
              <a:spcBef>
                <a:spcPts val="0"/>
              </a:spcBef>
              <a:spcAft>
                <a:spcPts val="0"/>
              </a:spcAft>
              <a:buSzPts val="1100"/>
              <a:buAutoNum type="alphaLcPeriod"/>
            </a:pPr>
            <a:r>
              <a:rPr lang="en"/>
              <a:t>If spmpcfg.S is not set the region can be used for sharing data between S-mode and U-mode so is not executable. S-mode has RW access to that region and U-mode has read-only access if spmpcfg.X is not set, or RW access if spmpcfg.X is set.</a:t>
            </a:r>
            <a:endParaRPr/>
          </a:p>
          <a:p>
            <a:pPr indent="-298450" lvl="1" marL="914400" rtl="0" algn="l">
              <a:lnSpc>
                <a:spcPct val="100000"/>
              </a:lnSpc>
              <a:spcBef>
                <a:spcPts val="0"/>
              </a:spcBef>
              <a:spcAft>
                <a:spcPts val="0"/>
              </a:spcAft>
              <a:buSzPts val="1100"/>
              <a:buAutoNum type="alphaLcPeriod"/>
            </a:pPr>
            <a:r>
              <a:rPr lang="en"/>
              <a:t>If spmpcfg.S is set the region can be used for sharing code between S-mode and U-mode so is not writeable. Both S-mode and U-mode have execute access on the region and S-mode may also have read access if spmpcfg.X is set.</a:t>
            </a:r>
            <a:endParaRPr/>
          </a:p>
          <a:p>
            <a:pPr indent="-298450" lvl="1" marL="914400" rtl="0" algn="l">
              <a:lnSpc>
                <a:spcPct val="100000"/>
              </a:lnSpc>
              <a:spcBef>
                <a:spcPts val="0"/>
              </a:spcBef>
              <a:spcAft>
                <a:spcPts val="0"/>
              </a:spcAft>
              <a:buSzPts val="1100"/>
              <a:buAutoNum type="alphaLcPeriod"/>
            </a:pPr>
            <a:r>
              <a:rPr lang="en"/>
              <a:t>The encoding spmpcfg.SRWX=1111 can be used for sharing data between S-mode and U mode, where both modes only have read-only access to the region.</a:t>
            </a:r>
            <a:endParaRPr/>
          </a:p>
          <a:p>
            <a:pPr indent="0" lvl="0" marL="0" rtl="0" algn="l">
              <a:lnSpc>
                <a:spcPct val="100000"/>
              </a:lnSpc>
              <a:spcBef>
                <a:spcPts val="0"/>
              </a:spcBef>
              <a:spcAft>
                <a:spcPts val="0"/>
              </a:spcAft>
              <a:buSzPts val="1400"/>
              <a:buNone/>
            </a:pPr>
            <a:r>
              <a:t/>
            </a:r>
            <a:endParaRPr/>
          </a:p>
        </p:txBody>
      </p:sp>
      <p:sp>
        <p:nvSpPr>
          <p:cNvPr id="459" name="Google Shape;459;g2014e8b1d86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accent1"/>
              </a:buClr>
              <a:buSzPts val="3600"/>
              <a:buFont typeface="Arial"/>
              <a:buNone/>
              <a:defRPr b="1">
                <a:solidFill>
                  <a:schemeClr val="accen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 name="Google Shape;52;p13"/>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rmAutofit/>
          </a:bodyPr>
          <a:lstStyle>
            <a:lvl1pPr indent="-344170" lvl="0" marL="457200" rtl="0" algn="l">
              <a:lnSpc>
                <a:spcPct val="120000"/>
              </a:lnSpc>
              <a:spcBef>
                <a:spcPts val="1200"/>
              </a:spcBef>
              <a:spcAft>
                <a:spcPts val="0"/>
              </a:spcAft>
              <a:buClr>
                <a:srgbClr val="3F3F3F"/>
              </a:buClr>
              <a:buSzPts val="1820"/>
              <a:buChar char="•"/>
              <a:defRPr b="1" i="0" sz="2600">
                <a:latin typeface="Arial"/>
                <a:ea typeface="Arial"/>
                <a:cs typeface="Arial"/>
                <a:sym typeface="Arial"/>
              </a:defRPr>
            </a:lvl1pPr>
            <a:lvl2pPr indent="-381000" lvl="1" marL="914400" rtl="0" algn="l">
              <a:lnSpc>
                <a:spcPct val="120000"/>
              </a:lnSpc>
              <a:spcBef>
                <a:spcPts val="480"/>
              </a:spcBef>
              <a:spcAft>
                <a:spcPts val="0"/>
              </a:spcAft>
              <a:buClr>
                <a:srgbClr val="3F3F3F"/>
              </a:buClr>
              <a:buSzPts val="2400"/>
              <a:buChar char="–"/>
              <a:defRPr b="0" i="0" sz="2400">
                <a:latin typeface="Arial"/>
                <a:ea typeface="Arial"/>
                <a:cs typeface="Arial"/>
                <a:sym typeface="Arial"/>
              </a:defRPr>
            </a:lvl2pPr>
            <a:lvl3pPr indent="-317500" lvl="2" marL="1371600" rtl="0" algn="l">
              <a:lnSpc>
                <a:spcPct val="120000"/>
              </a:lnSpc>
              <a:spcBef>
                <a:spcPts val="400"/>
              </a:spcBef>
              <a:spcAft>
                <a:spcPts val="0"/>
              </a:spcAft>
              <a:buClr>
                <a:srgbClr val="3F3F3F"/>
              </a:buClr>
              <a:buSzPts val="1400"/>
              <a:buChar char="•"/>
              <a:defRPr b="0" i="0" sz="2000">
                <a:latin typeface="Arial"/>
                <a:ea typeface="Arial"/>
                <a:cs typeface="Arial"/>
                <a:sym typeface="Arial"/>
              </a:defRPr>
            </a:lvl3pPr>
            <a:lvl4pPr indent="-342900" lvl="3" marL="1828800" rtl="0" algn="l">
              <a:lnSpc>
                <a:spcPct val="120000"/>
              </a:lnSpc>
              <a:spcBef>
                <a:spcPts val="360"/>
              </a:spcBef>
              <a:spcAft>
                <a:spcPts val="0"/>
              </a:spcAft>
              <a:buClr>
                <a:srgbClr val="3F3F3F"/>
              </a:buClr>
              <a:buSzPts val="1800"/>
              <a:buChar char="–"/>
              <a:defRPr b="0" i="0" sz="1800">
                <a:latin typeface="Arial"/>
                <a:ea typeface="Arial"/>
                <a:cs typeface="Arial"/>
                <a:sym typeface="Arial"/>
              </a:defRPr>
            </a:lvl4pPr>
            <a:lvl5pPr indent="-342900" lvl="4" marL="2286000" rtl="0" algn="l">
              <a:lnSpc>
                <a:spcPct val="120000"/>
              </a:lnSpc>
              <a:spcBef>
                <a:spcPts val="360"/>
              </a:spcBef>
              <a:spcAft>
                <a:spcPts val="0"/>
              </a:spcAft>
              <a:buClr>
                <a:srgbClr val="3F3F3F"/>
              </a:buClr>
              <a:buSzPts val="1800"/>
              <a:buChar char="»"/>
              <a:defRPr b="0" i="0" sz="1800">
                <a:latin typeface="Arial"/>
                <a:ea typeface="Arial"/>
                <a:cs typeface="Arial"/>
                <a:sym typeface="Arial"/>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53" name="Google Shape;53;p13"/>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4" name="Google Shape;54;p13"/>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13"/>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p:nvPr/>
        </p:nvSpPr>
        <p:spPr>
          <a:xfrm>
            <a:off x="-180528" y="395154"/>
            <a:ext cx="164700" cy="43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7" name="Google Shape;57;p13"/>
          <p:cNvSpPr/>
          <p:nvPr/>
        </p:nvSpPr>
        <p:spPr>
          <a:xfrm rot="5400000">
            <a:off x="-136774" y="531599"/>
            <a:ext cx="432300" cy="1590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SECTION_HEADER_1">
    <p:spTree>
      <p:nvGrpSpPr>
        <p:cNvPr id="58" name="Shape 58"/>
        <p:cNvGrpSpPr/>
        <p:nvPr/>
      </p:nvGrpSpPr>
      <p:grpSpPr>
        <a:xfrm>
          <a:off x="0" y="0"/>
          <a:ext cx="0" cy="0"/>
          <a:chOff x="0" y="0"/>
          <a:chExt cx="0" cy="0"/>
        </a:xfrm>
      </p:grpSpPr>
      <p:sp>
        <p:nvSpPr>
          <p:cNvPr id="59" name="Google Shape;59;p14"/>
          <p:cNvSpPr txBox="1"/>
          <p:nvPr>
            <p:ph type="title"/>
          </p:nvPr>
        </p:nvSpPr>
        <p:spPr>
          <a:xfrm>
            <a:off x="722313" y="3305176"/>
            <a:ext cx="7772400" cy="10218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accent1"/>
              </a:buClr>
              <a:buSzPts val="4000"/>
              <a:buFont typeface="Arial"/>
              <a:buNone/>
              <a:defRPr b="0"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4"/>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rtl="0" algn="l">
              <a:lnSpc>
                <a:spcPct val="120000"/>
              </a:lnSpc>
              <a:spcBef>
                <a:spcPts val="1200"/>
              </a:spcBef>
              <a:spcAft>
                <a:spcPts val="0"/>
              </a:spcAft>
              <a:buClr>
                <a:srgbClr val="888888"/>
              </a:buClr>
              <a:buSzPts val="2000"/>
              <a:buNone/>
              <a:defRPr sz="2000">
                <a:solidFill>
                  <a:srgbClr val="888888"/>
                </a:solidFill>
              </a:defRPr>
            </a:lvl1pPr>
            <a:lvl2pPr indent="-228600" lvl="1" marL="914400" rtl="0" algn="l">
              <a:lnSpc>
                <a:spcPct val="120000"/>
              </a:lnSpc>
              <a:spcBef>
                <a:spcPts val="360"/>
              </a:spcBef>
              <a:spcAft>
                <a:spcPts val="0"/>
              </a:spcAft>
              <a:buClr>
                <a:srgbClr val="888888"/>
              </a:buClr>
              <a:buSzPts val="1800"/>
              <a:buNone/>
              <a:defRPr sz="1800">
                <a:solidFill>
                  <a:srgbClr val="888888"/>
                </a:solidFill>
              </a:defRPr>
            </a:lvl2pPr>
            <a:lvl3pPr indent="-228600" lvl="2" marL="1371600" rtl="0" algn="l">
              <a:lnSpc>
                <a:spcPct val="120000"/>
              </a:lnSpc>
              <a:spcBef>
                <a:spcPts val="320"/>
              </a:spcBef>
              <a:spcAft>
                <a:spcPts val="0"/>
              </a:spcAft>
              <a:buClr>
                <a:srgbClr val="888888"/>
              </a:buClr>
              <a:buSzPts val="1600"/>
              <a:buNone/>
              <a:defRPr sz="1600">
                <a:solidFill>
                  <a:srgbClr val="888888"/>
                </a:solidFill>
              </a:defRPr>
            </a:lvl3pPr>
            <a:lvl4pPr indent="-228600" lvl="3" marL="1828800" rtl="0" algn="l">
              <a:lnSpc>
                <a:spcPct val="120000"/>
              </a:lnSpc>
              <a:spcBef>
                <a:spcPts val="280"/>
              </a:spcBef>
              <a:spcAft>
                <a:spcPts val="0"/>
              </a:spcAft>
              <a:buClr>
                <a:srgbClr val="888888"/>
              </a:buClr>
              <a:buSzPts val="1400"/>
              <a:buNone/>
              <a:defRPr sz="1400">
                <a:solidFill>
                  <a:srgbClr val="888888"/>
                </a:solidFill>
              </a:defRPr>
            </a:lvl4pPr>
            <a:lvl5pPr indent="-228600" lvl="4" marL="2286000" rtl="0" algn="l">
              <a:lnSpc>
                <a:spcPct val="120000"/>
              </a:lnSpc>
              <a:spcBef>
                <a:spcPts val="280"/>
              </a:spcBef>
              <a:spcAft>
                <a:spcPts val="0"/>
              </a:spcAft>
              <a:buClr>
                <a:srgbClr val="888888"/>
              </a:buClr>
              <a:buSzPts val="1400"/>
              <a:buNone/>
              <a:defRPr sz="1400">
                <a:solidFill>
                  <a:srgbClr val="888888"/>
                </a:solidFill>
              </a:defRPr>
            </a:lvl5pPr>
            <a:lvl6pPr indent="-228600" lvl="5" marL="2743200" rtl="0" algn="l">
              <a:lnSpc>
                <a:spcPct val="100000"/>
              </a:lnSpc>
              <a:spcBef>
                <a:spcPts val="280"/>
              </a:spcBef>
              <a:spcAft>
                <a:spcPts val="0"/>
              </a:spcAft>
              <a:buClr>
                <a:srgbClr val="888888"/>
              </a:buClr>
              <a:buSzPts val="1400"/>
              <a:buNone/>
              <a:defRPr sz="1400">
                <a:solidFill>
                  <a:srgbClr val="888888"/>
                </a:solidFill>
              </a:defRPr>
            </a:lvl6pPr>
            <a:lvl7pPr indent="-228600" lvl="6" marL="3200400" rtl="0" algn="l">
              <a:lnSpc>
                <a:spcPct val="100000"/>
              </a:lnSpc>
              <a:spcBef>
                <a:spcPts val="280"/>
              </a:spcBef>
              <a:spcAft>
                <a:spcPts val="0"/>
              </a:spcAft>
              <a:buClr>
                <a:srgbClr val="888888"/>
              </a:buClr>
              <a:buSzPts val="1400"/>
              <a:buNone/>
              <a:defRPr sz="1400">
                <a:solidFill>
                  <a:srgbClr val="888888"/>
                </a:solidFill>
              </a:defRPr>
            </a:lvl7pPr>
            <a:lvl8pPr indent="-228600" lvl="7" marL="3657600" rtl="0" algn="l">
              <a:lnSpc>
                <a:spcPct val="100000"/>
              </a:lnSpc>
              <a:spcBef>
                <a:spcPts val="280"/>
              </a:spcBef>
              <a:spcAft>
                <a:spcPts val="0"/>
              </a:spcAft>
              <a:buClr>
                <a:srgbClr val="888888"/>
              </a:buClr>
              <a:buSzPts val="1400"/>
              <a:buNone/>
              <a:defRPr sz="1400">
                <a:solidFill>
                  <a:srgbClr val="888888"/>
                </a:solidFill>
              </a:defRPr>
            </a:lvl8pPr>
            <a:lvl9pPr indent="-228600" lvl="8" marL="4114800" rtl="0" algn="l">
              <a:lnSpc>
                <a:spcPct val="100000"/>
              </a:lnSpc>
              <a:spcBef>
                <a:spcPts val="280"/>
              </a:spcBef>
              <a:spcAft>
                <a:spcPts val="0"/>
              </a:spcAft>
              <a:buClr>
                <a:srgbClr val="888888"/>
              </a:buClr>
              <a:buSzPts val="1400"/>
              <a:buNone/>
              <a:defRPr sz="1400">
                <a:solidFill>
                  <a:srgbClr val="888888"/>
                </a:solidFill>
              </a:defRPr>
            </a:lvl9pPr>
          </a:lstStyle>
          <a:p/>
        </p:txBody>
      </p:sp>
      <p:sp>
        <p:nvSpPr>
          <p:cNvPr id="61" name="Google Shape;61;p14"/>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2" name="Google Shape;62;p14"/>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p14"/>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4"/>
          <p:cNvSpPr/>
          <p:nvPr/>
        </p:nvSpPr>
        <p:spPr>
          <a:xfrm rot="5400000">
            <a:off x="-136775" y="3520353"/>
            <a:ext cx="432300" cy="1590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6"/>
          <p:cNvSpPr/>
          <p:nvPr/>
        </p:nvSpPr>
        <p:spPr>
          <a:xfrm>
            <a:off x="-12" y="0"/>
            <a:ext cx="9144000" cy="5143500"/>
          </a:xfrm>
          <a:prstGeom prst="rect">
            <a:avLst/>
          </a:prstGeom>
          <a:solidFill>
            <a:srgbClr val="0A3799">
              <a:alpha val="5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txBox="1"/>
          <p:nvPr>
            <p:ph type="ctrTitle"/>
          </p:nvPr>
        </p:nvSpPr>
        <p:spPr>
          <a:xfrm>
            <a:off x="597850" y="1896424"/>
            <a:ext cx="8034000" cy="2137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4500"/>
              <a:buNone/>
              <a:defRPr sz="4500">
                <a:solidFill>
                  <a:srgbClr val="FFFFFF"/>
                </a:solidFill>
              </a:defRPr>
            </a:lvl1pPr>
            <a:lvl2pPr lvl="1" rtl="0" algn="ctr">
              <a:lnSpc>
                <a:spcPct val="100000"/>
              </a:lnSpc>
              <a:spcBef>
                <a:spcPts val="0"/>
              </a:spcBef>
              <a:spcAft>
                <a:spcPts val="0"/>
              </a:spcAft>
              <a:buClr>
                <a:srgbClr val="FFFFFF"/>
              </a:buClr>
              <a:buSzPts val="4500"/>
              <a:buNone/>
              <a:defRPr sz="4500">
                <a:solidFill>
                  <a:srgbClr val="FFFFFF"/>
                </a:solidFill>
              </a:defRPr>
            </a:lvl2pPr>
            <a:lvl3pPr lvl="2" rtl="0" algn="ctr">
              <a:lnSpc>
                <a:spcPct val="100000"/>
              </a:lnSpc>
              <a:spcBef>
                <a:spcPts val="0"/>
              </a:spcBef>
              <a:spcAft>
                <a:spcPts val="0"/>
              </a:spcAft>
              <a:buClr>
                <a:srgbClr val="FFFFFF"/>
              </a:buClr>
              <a:buSzPts val="4500"/>
              <a:buNone/>
              <a:defRPr sz="4500">
                <a:solidFill>
                  <a:srgbClr val="FFFFFF"/>
                </a:solidFill>
              </a:defRPr>
            </a:lvl3pPr>
            <a:lvl4pPr lvl="3" rtl="0" algn="ctr">
              <a:lnSpc>
                <a:spcPct val="100000"/>
              </a:lnSpc>
              <a:spcBef>
                <a:spcPts val="0"/>
              </a:spcBef>
              <a:spcAft>
                <a:spcPts val="0"/>
              </a:spcAft>
              <a:buClr>
                <a:srgbClr val="FFFFFF"/>
              </a:buClr>
              <a:buSzPts val="4500"/>
              <a:buNone/>
              <a:defRPr sz="4500">
                <a:solidFill>
                  <a:srgbClr val="FFFFFF"/>
                </a:solidFill>
              </a:defRPr>
            </a:lvl4pPr>
            <a:lvl5pPr lvl="4" rtl="0" algn="ctr">
              <a:lnSpc>
                <a:spcPct val="100000"/>
              </a:lnSpc>
              <a:spcBef>
                <a:spcPts val="0"/>
              </a:spcBef>
              <a:spcAft>
                <a:spcPts val="0"/>
              </a:spcAft>
              <a:buClr>
                <a:srgbClr val="FFFFFF"/>
              </a:buClr>
              <a:buSzPts val="4500"/>
              <a:buNone/>
              <a:defRPr sz="4500">
                <a:solidFill>
                  <a:srgbClr val="FFFFFF"/>
                </a:solidFill>
              </a:defRPr>
            </a:lvl5pPr>
            <a:lvl6pPr lvl="5" rtl="0" algn="ctr">
              <a:lnSpc>
                <a:spcPct val="100000"/>
              </a:lnSpc>
              <a:spcBef>
                <a:spcPts val="0"/>
              </a:spcBef>
              <a:spcAft>
                <a:spcPts val="0"/>
              </a:spcAft>
              <a:buClr>
                <a:srgbClr val="FFFFFF"/>
              </a:buClr>
              <a:buSzPts val="4500"/>
              <a:buNone/>
              <a:defRPr sz="4500">
                <a:solidFill>
                  <a:srgbClr val="FFFFFF"/>
                </a:solidFill>
              </a:defRPr>
            </a:lvl6pPr>
            <a:lvl7pPr lvl="6" rtl="0" algn="ctr">
              <a:lnSpc>
                <a:spcPct val="100000"/>
              </a:lnSpc>
              <a:spcBef>
                <a:spcPts val="0"/>
              </a:spcBef>
              <a:spcAft>
                <a:spcPts val="0"/>
              </a:spcAft>
              <a:buClr>
                <a:srgbClr val="FFFFFF"/>
              </a:buClr>
              <a:buSzPts val="4500"/>
              <a:buNone/>
              <a:defRPr sz="4500">
                <a:solidFill>
                  <a:srgbClr val="FFFFFF"/>
                </a:solidFill>
              </a:defRPr>
            </a:lvl7pPr>
            <a:lvl8pPr lvl="7" rtl="0" algn="ctr">
              <a:lnSpc>
                <a:spcPct val="100000"/>
              </a:lnSpc>
              <a:spcBef>
                <a:spcPts val="0"/>
              </a:spcBef>
              <a:spcAft>
                <a:spcPts val="0"/>
              </a:spcAft>
              <a:buClr>
                <a:srgbClr val="FFFFFF"/>
              </a:buClr>
              <a:buSzPts val="4500"/>
              <a:buNone/>
              <a:defRPr sz="4500">
                <a:solidFill>
                  <a:srgbClr val="FFFFFF"/>
                </a:solidFill>
              </a:defRPr>
            </a:lvl8pPr>
            <a:lvl9pPr lvl="8" rtl="0" algn="ctr">
              <a:lnSpc>
                <a:spcPct val="100000"/>
              </a:lnSpc>
              <a:spcBef>
                <a:spcPts val="0"/>
              </a:spcBef>
              <a:spcAft>
                <a:spcPts val="0"/>
              </a:spcAft>
              <a:buClr>
                <a:srgbClr val="FFFFFF"/>
              </a:buClr>
              <a:buSzPts val="4500"/>
              <a:buNone/>
              <a:defRPr sz="4500">
                <a:solidFill>
                  <a:srgbClr val="FFFFFF"/>
                </a:solidFill>
              </a:defRPr>
            </a:lvl9pPr>
          </a:lstStyle>
          <a:p/>
        </p:txBody>
      </p:sp>
      <p:sp>
        <p:nvSpPr>
          <p:cNvPr id="72" name="Google Shape;72;p16"/>
          <p:cNvSpPr txBox="1"/>
          <p:nvPr>
            <p:ph idx="1" type="subTitle"/>
          </p:nvPr>
        </p:nvSpPr>
        <p:spPr>
          <a:xfrm>
            <a:off x="597846" y="4033587"/>
            <a:ext cx="8034000" cy="5070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FFC72C"/>
              </a:buClr>
              <a:buSzPts val="2400"/>
              <a:buNone/>
              <a:defRPr sz="2400">
                <a:solidFill>
                  <a:srgbClr val="FFC72C"/>
                </a:solidFill>
              </a:defRPr>
            </a:lvl1pPr>
            <a:lvl2pPr lvl="1" rtl="0" algn="ctr">
              <a:lnSpc>
                <a:spcPct val="100000"/>
              </a:lnSpc>
              <a:spcBef>
                <a:spcPts val="0"/>
              </a:spcBef>
              <a:spcAft>
                <a:spcPts val="0"/>
              </a:spcAft>
              <a:buClr>
                <a:srgbClr val="FFFFFF"/>
              </a:buClr>
              <a:buSzPts val="2400"/>
              <a:buNone/>
              <a:defRPr sz="2400">
                <a:solidFill>
                  <a:srgbClr val="FFFFFF"/>
                </a:solidFill>
              </a:defRPr>
            </a:lvl2pPr>
            <a:lvl3pPr lvl="2" rtl="0" algn="ctr">
              <a:lnSpc>
                <a:spcPct val="100000"/>
              </a:lnSpc>
              <a:spcBef>
                <a:spcPts val="0"/>
              </a:spcBef>
              <a:spcAft>
                <a:spcPts val="0"/>
              </a:spcAft>
              <a:buClr>
                <a:srgbClr val="FFFFFF"/>
              </a:buClr>
              <a:buSzPts val="2400"/>
              <a:buNone/>
              <a:defRPr sz="2400">
                <a:solidFill>
                  <a:srgbClr val="FFFFFF"/>
                </a:solidFill>
              </a:defRPr>
            </a:lvl3pPr>
            <a:lvl4pPr lvl="3" rtl="0" algn="ctr">
              <a:lnSpc>
                <a:spcPct val="100000"/>
              </a:lnSpc>
              <a:spcBef>
                <a:spcPts val="0"/>
              </a:spcBef>
              <a:spcAft>
                <a:spcPts val="0"/>
              </a:spcAft>
              <a:buClr>
                <a:srgbClr val="FFFFFF"/>
              </a:buClr>
              <a:buSzPts val="2400"/>
              <a:buNone/>
              <a:defRPr sz="2400">
                <a:solidFill>
                  <a:srgbClr val="FFFFFF"/>
                </a:solidFill>
              </a:defRPr>
            </a:lvl4pPr>
            <a:lvl5pPr lvl="4" rtl="0" algn="ctr">
              <a:lnSpc>
                <a:spcPct val="100000"/>
              </a:lnSpc>
              <a:spcBef>
                <a:spcPts val="0"/>
              </a:spcBef>
              <a:spcAft>
                <a:spcPts val="0"/>
              </a:spcAft>
              <a:buClr>
                <a:srgbClr val="FFFFFF"/>
              </a:buClr>
              <a:buSzPts val="2400"/>
              <a:buNone/>
              <a:defRPr sz="2400">
                <a:solidFill>
                  <a:srgbClr val="FFFFFF"/>
                </a:solidFill>
              </a:defRPr>
            </a:lvl5pPr>
            <a:lvl6pPr lvl="5" rtl="0" algn="ctr">
              <a:lnSpc>
                <a:spcPct val="100000"/>
              </a:lnSpc>
              <a:spcBef>
                <a:spcPts val="0"/>
              </a:spcBef>
              <a:spcAft>
                <a:spcPts val="0"/>
              </a:spcAft>
              <a:buClr>
                <a:srgbClr val="FFFFFF"/>
              </a:buClr>
              <a:buSzPts val="2400"/>
              <a:buNone/>
              <a:defRPr sz="2400">
                <a:solidFill>
                  <a:srgbClr val="FFFFFF"/>
                </a:solidFill>
              </a:defRPr>
            </a:lvl6pPr>
            <a:lvl7pPr lvl="6" rtl="0" algn="ctr">
              <a:lnSpc>
                <a:spcPct val="100000"/>
              </a:lnSpc>
              <a:spcBef>
                <a:spcPts val="0"/>
              </a:spcBef>
              <a:spcAft>
                <a:spcPts val="0"/>
              </a:spcAft>
              <a:buClr>
                <a:srgbClr val="FFFFFF"/>
              </a:buClr>
              <a:buSzPts val="2400"/>
              <a:buNone/>
              <a:defRPr sz="2400">
                <a:solidFill>
                  <a:srgbClr val="FFFFFF"/>
                </a:solidFill>
              </a:defRPr>
            </a:lvl7pPr>
            <a:lvl8pPr lvl="7" rtl="0" algn="ctr">
              <a:lnSpc>
                <a:spcPct val="100000"/>
              </a:lnSpc>
              <a:spcBef>
                <a:spcPts val="0"/>
              </a:spcBef>
              <a:spcAft>
                <a:spcPts val="0"/>
              </a:spcAft>
              <a:buClr>
                <a:srgbClr val="FFFFFF"/>
              </a:buClr>
              <a:buSzPts val="2400"/>
              <a:buNone/>
              <a:defRPr sz="2400">
                <a:solidFill>
                  <a:srgbClr val="FFFFFF"/>
                </a:solidFill>
              </a:defRPr>
            </a:lvl8pPr>
            <a:lvl9pPr lvl="8" rtl="0" algn="ctr">
              <a:lnSpc>
                <a:spcPct val="100000"/>
              </a:lnSpc>
              <a:spcBef>
                <a:spcPts val="0"/>
              </a:spcBef>
              <a:spcAft>
                <a:spcPts val="0"/>
              </a:spcAft>
              <a:buClr>
                <a:srgbClr val="FFFFFF"/>
              </a:buClr>
              <a:buSzPts val="2400"/>
              <a:buNone/>
              <a:defRPr sz="2400">
                <a:solidFill>
                  <a:srgbClr val="FFFFFF"/>
                </a:solidFill>
              </a:defRPr>
            </a:lvl9pPr>
          </a:lstStyle>
          <a:p/>
        </p:txBody>
      </p:sp>
      <p:pic>
        <p:nvPicPr>
          <p:cNvPr id="73" name="Google Shape;73;p16"/>
          <p:cNvPicPr preferRelativeResize="0"/>
          <p:nvPr/>
        </p:nvPicPr>
        <p:blipFill rotWithShape="1">
          <a:blip r:embed="rId3">
            <a:alphaModFix/>
          </a:blip>
          <a:srcRect b="0" l="0" r="0" t="0"/>
          <a:stretch/>
        </p:blipFill>
        <p:spPr>
          <a:xfrm>
            <a:off x="2676226" y="954119"/>
            <a:ext cx="3791525" cy="603300"/>
          </a:xfrm>
          <a:prstGeom prst="rect">
            <a:avLst/>
          </a:prstGeom>
          <a:noFill/>
          <a:ln>
            <a:noFill/>
          </a:ln>
        </p:spPr>
      </p:pic>
      <p:sp>
        <p:nvSpPr>
          <p:cNvPr id="74" name="Google Shape;7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1">
  <p:cSld name="SECTION_HEADER_3">
    <p:bg>
      <p:bgPr>
        <a:gradFill>
          <a:gsLst>
            <a:gs pos="0">
              <a:srgbClr val="0A3799"/>
            </a:gs>
            <a:gs pos="100000">
              <a:srgbClr val="0A6B7C"/>
            </a:gs>
          </a:gsLst>
          <a:lin ang="0" scaled="0"/>
        </a:gradFill>
      </p:bgPr>
    </p:bg>
    <p:spTree>
      <p:nvGrpSpPr>
        <p:cNvPr id="75" name="Shape 75"/>
        <p:cNvGrpSpPr/>
        <p:nvPr/>
      </p:nvGrpSpPr>
      <p:grpSpPr>
        <a:xfrm>
          <a:off x="0" y="0"/>
          <a:ext cx="0" cy="0"/>
          <a:chOff x="0" y="0"/>
          <a:chExt cx="0" cy="0"/>
        </a:xfrm>
      </p:grpSpPr>
      <p:sp>
        <p:nvSpPr>
          <p:cNvPr id="76" name="Google Shape;76;p17"/>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sz="3600">
                <a:solidFill>
                  <a:srgbClr val="FFFFFF"/>
                </a:solidFill>
              </a:defRPr>
            </a:lvl1pPr>
            <a:lvl2pPr lvl="1" rtl="0" algn="ctr">
              <a:lnSpc>
                <a:spcPct val="100000"/>
              </a:lnSpc>
              <a:spcBef>
                <a:spcPts val="0"/>
              </a:spcBef>
              <a:spcAft>
                <a:spcPts val="0"/>
              </a:spcAft>
              <a:buClr>
                <a:srgbClr val="FFFFFF"/>
              </a:buClr>
              <a:buSzPts val="3600"/>
              <a:buNone/>
              <a:defRPr sz="3600">
                <a:solidFill>
                  <a:srgbClr val="FFFFFF"/>
                </a:solidFill>
              </a:defRPr>
            </a:lvl2pPr>
            <a:lvl3pPr lvl="2" rtl="0" algn="ctr">
              <a:lnSpc>
                <a:spcPct val="100000"/>
              </a:lnSpc>
              <a:spcBef>
                <a:spcPts val="0"/>
              </a:spcBef>
              <a:spcAft>
                <a:spcPts val="0"/>
              </a:spcAft>
              <a:buClr>
                <a:srgbClr val="FFFFFF"/>
              </a:buClr>
              <a:buSzPts val="3600"/>
              <a:buNone/>
              <a:defRPr sz="3600">
                <a:solidFill>
                  <a:srgbClr val="FFFFFF"/>
                </a:solidFill>
              </a:defRPr>
            </a:lvl3pPr>
            <a:lvl4pPr lvl="3" rtl="0" algn="ctr">
              <a:lnSpc>
                <a:spcPct val="100000"/>
              </a:lnSpc>
              <a:spcBef>
                <a:spcPts val="0"/>
              </a:spcBef>
              <a:spcAft>
                <a:spcPts val="0"/>
              </a:spcAft>
              <a:buClr>
                <a:srgbClr val="FFFFFF"/>
              </a:buClr>
              <a:buSzPts val="3600"/>
              <a:buNone/>
              <a:defRPr sz="3600">
                <a:solidFill>
                  <a:srgbClr val="FFFFFF"/>
                </a:solidFill>
              </a:defRPr>
            </a:lvl4pPr>
            <a:lvl5pPr lvl="4" rtl="0" algn="ctr">
              <a:lnSpc>
                <a:spcPct val="100000"/>
              </a:lnSpc>
              <a:spcBef>
                <a:spcPts val="0"/>
              </a:spcBef>
              <a:spcAft>
                <a:spcPts val="0"/>
              </a:spcAft>
              <a:buClr>
                <a:srgbClr val="FFFFFF"/>
              </a:buClr>
              <a:buSzPts val="3600"/>
              <a:buNone/>
              <a:defRPr sz="3600">
                <a:solidFill>
                  <a:srgbClr val="FFFFFF"/>
                </a:solidFill>
              </a:defRPr>
            </a:lvl5pPr>
            <a:lvl6pPr lvl="5" rtl="0" algn="ctr">
              <a:lnSpc>
                <a:spcPct val="100000"/>
              </a:lnSpc>
              <a:spcBef>
                <a:spcPts val="0"/>
              </a:spcBef>
              <a:spcAft>
                <a:spcPts val="0"/>
              </a:spcAft>
              <a:buClr>
                <a:srgbClr val="FFFFFF"/>
              </a:buClr>
              <a:buSzPts val="3600"/>
              <a:buNone/>
              <a:defRPr sz="3600">
                <a:solidFill>
                  <a:srgbClr val="FFFFFF"/>
                </a:solidFill>
              </a:defRPr>
            </a:lvl6pPr>
            <a:lvl7pPr lvl="6" rtl="0" algn="ctr">
              <a:lnSpc>
                <a:spcPct val="100000"/>
              </a:lnSpc>
              <a:spcBef>
                <a:spcPts val="0"/>
              </a:spcBef>
              <a:spcAft>
                <a:spcPts val="0"/>
              </a:spcAft>
              <a:buClr>
                <a:srgbClr val="FFFFFF"/>
              </a:buClr>
              <a:buSzPts val="3600"/>
              <a:buNone/>
              <a:defRPr sz="3600">
                <a:solidFill>
                  <a:srgbClr val="FFFFFF"/>
                </a:solidFill>
              </a:defRPr>
            </a:lvl7pPr>
            <a:lvl8pPr lvl="7" rtl="0" algn="ctr">
              <a:lnSpc>
                <a:spcPct val="100000"/>
              </a:lnSpc>
              <a:spcBef>
                <a:spcPts val="0"/>
              </a:spcBef>
              <a:spcAft>
                <a:spcPts val="0"/>
              </a:spcAft>
              <a:buClr>
                <a:srgbClr val="FFFFFF"/>
              </a:buClr>
              <a:buSzPts val="3600"/>
              <a:buNone/>
              <a:defRPr sz="3600">
                <a:solidFill>
                  <a:srgbClr val="FFFFFF"/>
                </a:solidFill>
              </a:defRPr>
            </a:lvl8pPr>
            <a:lvl9pPr lvl="8" rtl="0" algn="ctr">
              <a:lnSpc>
                <a:spcPct val="100000"/>
              </a:lnSpc>
              <a:spcBef>
                <a:spcPts val="0"/>
              </a:spcBef>
              <a:spcAft>
                <a:spcPts val="0"/>
              </a:spcAft>
              <a:buClr>
                <a:srgbClr val="FFFFFF"/>
              </a:buClr>
              <a:buSzPts val="3600"/>
              <a:buNone/>
              <a:defRPr sz="3600">
                <a:solidFill>
                  <a:srgbClr val="FFFFFF"/>
                </a:solidFill>
              </a:defRPr>
            </a:lvl9pPr>
          </a:lstStyle>
          <a:p/>
        </p:txBody>
      </p:sp>
      <p:pic>
        <p:nvPicPr>
          <p:cNvPr id="77" name="Google Shape;77;p17"/>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78" name="Google Shape;78;p17"/>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7"/>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type="secHead">
  <p:cSld name="SECTION_HEADER">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8"/>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8"/>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sz="3600">
                <a:solidFill>
                  <a:srgbClr val="FFFFFF"/>
                </a:solidFill>
              </a:defRPr>
            </a:lvl1pPr>
            <a:lvl2pPr lvl="1" rtl="0" algn="ctr">
              <a:lnSpc>
                <a:spcPct val="100000"/>
              </a:lnSpc>
              <a:spcBef>
                <a:spcPts val="0"/>
              </a:spcBef>
              <a:spcAft>
                <a:spcPts val="0"/>
              </a:spcAft>
              <a:buClr>
                <a:srgbClr val="FFFFFF"/>
              </a:buClr>
              <a:buSzPts val="3600"/>
              <a:buNone/>
              <a:defRPr sz="3600">
                <a:solidFill>
                  <a:srgbClr val="FFFFFF"/>
                </a:solidFill>
              </a:defRPr>
            </a:lvl2pPr>
            <a:lvl3pPr lvl="2" rtl="0" algn="ctr">
              <a:lnSpc>
                <a:spcPct val="100000"/>
              </a:lnSpc>
              <a:spcBef>
                <a:spcPts val="0"/>
              </a:spcBef>
              <a:spcAft>
                <a:spcPts val="0"/>
              </a:spcAft>
              <a:buClr>
                <a:srgbClr val="FFFFFF"/>
              </a:buClr>
              <a:buSzPts val="3600"/>
              <a:buNone/>
              <a:defRPr sz="3600">
                <a:solidFill>
                  <a:srgbClr val="FFFFFF"/>
                </a:solidFill>
              </a:defRPr>
            </a:lvl3pPr>
            <a:lvl4pPr lvl="3" rtl="0" algn="ctr">
              <a:lnSpc>
                <a:spcPct val="100000"/>
              </a:lnSpc>
              <a:spcBef>
                <a:spcPts val="0"/>
              </a:spcBef>
              <a:spcAft>
                <a:spcPts val="0"/>
              </a:spcAft>
              <a:buClr>
                <a:srgbClr val="FFFFFF"/>
              </a:buClr>
              <a:buSzPts val="3600"/>
              <a:buNone/>
              <a:defRPr sz="3600">
                <a:solidFill>
                  <a:srgbClr val="FFFFFF"/>
                </a:solidFill>
              </a:defRPr>
            </a:lvl4pPr>
            <a:lvl5pPr lvl="4" rtl="0" algn="ctr">
              <a:lnSpc>
                <a:spcPct val="100000"/>
              </a:lnSpc>
              <a:spcBef>
                <a:spcPts val="0"/>
              </a:spcBef>
              <a:spcAft>
                <a:spcPts val="0"/>
              </a:spcAft>
              <a:buClr>
                <a:srgbClr val="FFFFFF"/>
              </a:buClr>
              <a:buSzPts val="3600"/>
              <a:buNone/>
              <a:defRPr sz="3600">
                <a:solidFill>
                  <a:srgbClr val="FFFFFF"/>
                </a:solidFill>
              </a:defRPr>
            </a:lvl5pPr>
            <a:lvl6pPr lvl="5" rtl="0" algn="ctr">
              <a:lnSpc>
                <a:spcPct val="100000"/>
              </a:lnSpc>
              <a:spcBef>
                <a:spcPts val="0"/>
              </a:spcBef>
              <a:spcAft>
                <a:spcPts val="0"/>
              </a:spcAft>
              <a:buClr>
                <a:srgbClr val="FFFFFF"/>
              </a:buClr>
              <a:buSzPts val="3600"/>
              <a:buNone/>
              <a:defRPr sz="3600">
                <a:solidFill>
                  <a:srgbClr val="FFFFFF"/>
                </a:solidFill>
              </a:defRPr>
            </a:lvl6pPr>
            <a:lvl7pPr lvl="6" rtl="0" algn="ctr">
              <a:lnSpc>
                <a:spcPct val="100000"/>
              </a:lnSpc>
              <a:spcBef>
                <a:spcPts val="0"/>
              </a:spcBef>
              <a:spcAft>
                <a:spcPts val="0"/>
              </a:spcAft>
              <a:buClr>
                <a:srgbClr val="FFFFFF"/>
              </a:buClr>
              <a:buSzPts val="3600"/>
              <a:buNone/>
              <a:defRPr sz="3600">
                <a:solidFill>
                  <a:srgbClr val="FFFFFF"/>
                </a:solidFill>
              </a:defRPr>
            </a:lvl7pPr>
            <a:lvl8pPr lvl="7" rtl="0" algn="ctr">
              <a:lnSpc>
                <a:spcPct val="100000"/>
              </a:lnSpc>
              <a:spcBef>
                <a:spcPts val="0"/>
              </a:spcBef>
              <a:spcAft>
                <a:spcPts val="0"/>
              </a:spcAft>
              <a:buClr>
                <a:srgbClr val="FFFFFF"/>
              </a:buClr>
              <a:buSzPts val="3600"/>
              <a:buNone/>
              <a:defRPr sz="3600">
                <a:solidFill>
                  <a:srgbClr val="FFFFFF"/>
                </a:solidFill>
              </a:defRPr>
            </a:lvl8pPr>
            <a:lvl9pPr lvl="8" rtl="0" algn="ctr">
              <a:lnSpc>
                <a:spcPct val="100000"/>
              </a:lnSpc>
              <a:spcBef>
                <a:spcPts val="0"/>
              </a:spcBef>
              <a:spcAft>
                <a:spcPts val="0"/>
              </a:spcAft>
              <a:buClr>
                <a:srgbClr val="FFFFFF"/>
              </a:buClr>
              <a:buSzPts val="3600"/>
              <a:buNone/>
              <a:defRPr sz="3600">
                <a:solidFill>
                  <a:srgbClr val="FFFFFF"/>
                </a:solidFill>
              </a:defRPr>
            </a:lvl9pPr>
          </a:lstStyle>
          <a:p/>
        </p:txBody>
      </p:sp>
      <p:pic>
        <p:nvPicPr>
          <p:cNvPr id="83" name="Google Shape;83;p18"/>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84" name="Google Shape;84;p18"/>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5" name="Google Shape;85;p18"/>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
    <p:bg>
      <p:bgPr>
        <a:solidFill>
          <a:srgbClr val="FFFFFF"/>
        </a:solidFill>
      </p:bgPr>
    </p:bg>
    <p:spTree>
      <p:nvGrpSpPr>
        <p:cNvPr id="86" name="Shape 86"/>
        <p:cNvGrpSpPr/>
        <p:nvPr/>
      </p:nvGrpSpPr>
      <p:grpSpPr>
        <a:xfrm>
          <a:off x="0" y="0"/>
          <a:ext cx="0" cy="0"/>
          <a:chOff x="0" y="0"/>
          <a:chExt cx="0" cy="0"/>
        </a:xfrm>
      </p:grpSpPr>
      <p:sp>
        <p:nvSpPr>
          <p:cNvPr id="87" name="Google Shape;87;p19"/>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rtl="0" algn="ctr">
              <a:lnSpc>
                <a:spcPct val="100000"/>
              </a:lnSpc>
              <a:spcBef>
                <a:spcPts val="0"/>
              </a:spcBef>
              <a:spcAft>
                <a:spcPts val="0"/>
              </a:spcAft>
              <a:buClr>
                <a:srgbClr val="434343"/>
              </a:buClr>
              <a:buSzPts val="3600"/>
              <a:buNone/>
              <a:defRPr sz="3600">
                <a:solidFill>
                  <a:srgbClr val="434343"/>
                </a:solidFill>
              </a:defRPr>
            </a:lvl2pPr>
            <a:lvl3pPr lvl="2" rtl="0" algn="ctr">
              <a:lnSpc>
                <a:spcPct val="100000"/>
              </a:lnSpc>
              <a:spcBef>
                <a:spcPts val="0"/>
              </a:spcBef>
              <a:spcAft>
                <a:spcPts val="0"/>
              </a:spcAft>
              <a:buClr>
                <a:srgbClr val="434343"/>
              </a:buClr>
              <a:buSzPts val="3600"/>
              <a:buNone/>
              <a:defRPr sz="3600">
                <a:solidFill>
                  <a:srgbClr val="434343"/>
                </a:solidFill>
              </a:defRPr>
            </a:lvl3pPr>
            <a:lvl4pPr lvl="3" rtl="0" algn="ctr">
              <a:lnSpc>
                <a:spcPct val="100000"/>
              </a:lnSpc>
              <a:spcBef>
                <a:spcPts val="0"/>
              </a:spcBef>
              <a:spcAft>
                <a:spcPts val="0"/>
              </a:spcAft>
              <a:buClr>
                <a:srgbClr val="434343"/>
              </a:buClr>
              <a:buSzPts val="3600"/>
              <a:buNone/>
              <a:defRPr sz="3600">
                <a:solidFill>
                  <a:srgbClr val="434343"/>
                </a:solidFill>
              </a:defRPr>
            </a:lvl4pPr>
            <a:lvl5pPr lvl="4" rtl="0" algn="ctr">
              <a:lnSpc>
                <a:spcPct val="100000"/>
              </a:lnSpc>
              <a:spcBef>
                <a:spcPts val="0"/>
              </a:spcBef>
              <a:spcAft>
                <a:spcPts val="0"/>
              </a:spcAft>
              <a:buClr>
                <a:srgbClr val="434343"/>
              </a:buClr>
              <a:buSzPts val="3600"/>
              <a:buNone/>
              <a:defRPr sz="3600">
                <a:solidFill>
                  <a:srgbClr val="434343"/>
                </a:solidFill>
              </a:defRPr>
            </a:lvl5pPr>
            <a:lvl6pPr lvl="5" rtl="0" algn="ctr">
              <a:lnSpc>
                <a:spcPct val="100000"/>
              </a:lnSpc>
              <a:spcBef>
                <a:spcPts val="0"/>
              </a:spcBef>
              <a:spcAft>
                <a:spcPts val="0"/>
              </a:spcAft>
              <a:buClr>
                <a:srgbClr val="434343"/>
              </a:buClr>
              <a:buSzPts val="3600"/>
              <a:buNone/>
              <a:defRPr sz="3600">
                <a:solidFill>
                  <a:srgbClr val="434343"/>
                </a:solidFill>
              </a:defRPr>
            </a:lvl6pPr>
            <a:lvl7pPr lvl="6" rtl="0" algn="ctr">
              <a:lnSpc>
                <a:spcPct val="100000"/>
              </a:lnSpc>
              <a:spcBef>
                <a:spcPts val="0"/>
              </a:spcBef>
              <a:spcAft>
                <a:spcPts val="0"/>
              </a:spcAft>
              <a:buClr>
                <a:srgbClr val="434343"/>
              </a:buClr>
              <a:buSzPts val="3600"/>
              <a:buNone/>
              <a:defRPr sz="3600">
                <a:solidFill>
                  <a:srgbClr val="434343"/>
                </a:solidFill>
              </a:defRPr>
            </a:lvl7pPr>
            <a:lvl8pPr lvl="7" rtl="0" algn="ctr">
              <a:lnSpc>
                <a:spcPct val="100000"/>
              </a:lnSpc>
              <a:spcBef>
                <a:spcPts val="0"/>
              </a:spcBef>
              <a:spcAft>
                <a:spcPts val="0"/>
              </a:spcAft>
              <a:buClr>
                <a:srgbClr val="434343"/>
              </a:buClr>
              <a:buSzPts val="3600"/>
              <a:buNone/>
              <a:defRPr sz="3600">
                <a:solidFill>
                  <a:srgbClr val="434343"/>
                </a:solidFill>
              </a:defRPr>
            </a:lvl8pPr>
            <a:lvl9pPr lvl="8" rtl="0" algn="ctr">
              <a:lnSpc>
                <a:spcPct val="100000"/>
              </a:lnSpc>
              <a:spcBef>
                <a:spcPts val="0"/>
              </a:spcBef>
              <a:spcAft>
                <a:spcPts val="0"/>
              </a:spcAft>
              <a:buClr>
                <a:srgbClr val="434343"/>
              </a:buClr>
              <a:buSzPts val="3600"/>
              <a:buNone/>
              <a:defRPr sz="3600">
                <a:solidFill>
                  <a:srgbClr val="434343"/>
                </a:solidFill>
              </a:defRPr>
            </a:lvl9pPr>
          </a:lstStyle>
          <a:p/>
        </p:txBody>
      </p:sp>
      <p:pic>
        <p:nvPicPr>
          <p:cNvPr id="88" name="Google Shape;88;p19"/>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89" name="Google Shape;89;p19"/>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0" name="Google Shape;90;p19"/>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91" name="Google Shape;91;p19"/>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p:cSld name="SECTION_HEADER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0"/>
          <p:cNvSpPr/>
          <p:nvPr/>
        </p:nvSpPr>
        <p:spPr>
          <a:xfrm>
            <a:off x="-12" y="0"/>
            <a:ext cx="9144000" cy="5143500"/>
          </a:xfrm>
          <a:prstGeom prst="rect">
            <a:avLst/>
          </a:prstGeom>
          <a:solidFill>
            <a:srgbClr val="FFFFFF">
              <a:alpha val="898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0"/>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3600"/>
              <a:buNone/>
              <a:defRPr sz="3600">
                <a:solidFill>
                  <a:srgbClr val="434343"/>
                </a:solidFill>
              </a:defRPr>
            </a:lvl1pPr>
            <a:lvl2pPr lvl="1" rtl="0" algn="ctr">
              <a:lnSpc>
                <a:spcPct val="100000"/>
              </a:lnSpc>
              <a:spcBef>
                <a:spcPts val="0"/>
              </a:spcBef>
              <a:spcAft>
                <a:spcPts val="0"/>
              </a:spcAft>
              <a:buClr>
                <a:srgbClr val="434343"/>
              </a:buClr>
              <a:buSzPts val="3600"/>
              <a:buNone/>
              <a:defRPr sz="3600">
                <a:solidFill>
                  <a:srgbClr val="434343"/>
                </a:solidFill>
              </a:defRPr>
            </a:lvl2pPr>
            <a:lvl3pPr lvl="2" rtl="0" algn="ctr">
              <a:lnSpc>
                <a:spcPct val="100000"/>
              </a:lnSpc>
              <a:spcBef>
                <a:spcPts val="0"/>
              </a:spcBef>
              <a:spcAft>
                <a:spcPts val="0"/>
              </a:spcAft>
              <a:buClr>
                <a:srgbClr val="434343"/>
              </a:buClr>
              <a:buSzPts val="3600"/>
              <a:buNone/>
              <a:defRPr sz="3600">
                <a:solidFill>
                  <a:srgbClr val="434343"/>
                </a:solidFill>
              </a:defRPr>
            </a:lvl3pPr>
            <a:lvl4pPr lvl="3" rtl="0" algn="ctr">
              <a:lnSpc>
                <a:spcPct val="100000"/>
              </a:lnSpc>
              <a:spcBef>
                <a:spcPts val="0"/>
              </a:spcBef>
              <a:spcAft>
                <a:spcPts val="0"/>
              </a:spcAft>
              <a:buClr>
                <a:srgbClr val="434343"/>
              </a:buClr>
              <a:buSzPts val="3600"/>
              <a:buNone/>
              <a:defRPr sz="3600">
                <a:solidFill>
                  <a:srgbClr val="434343"/>
                </a:solidFill>
              </a:defRPr>
            </a:lvl4pPr>
            <a:lvl5pPr lvl="4" rtl="0" algn="ctr">
              <a:lnSpc>
                <a:spcPct val="100000"/>
              </a:lnSpc>
              <a:spcBef>
                <a:spcPts val="0"/>
              </a:spcBef>
              <a:spcAft>
                <a:spcPts val="0"/>
              </a:spcAft>
              <a:buClr>
                <a:srgbClr val="434343"/>
              </a:buClr>
              <a:buSzPts val="3600"/>
              <a:buNone/>
              <a:defRPr sz="3600">
                <a:solidFill>
                  <a:srgbClr val="434343"/>
                </a:solidFill>
              </a:defRPr>
            </a:lvl5pPr>
            <a:lvl6pPr lvl="5" rtl="0" algn="ctr">
              <a:lnSpc>
                <a:spcPct val="100000"/>
              </a:lnSpc>
              <a:spcBef>
                <a:spcPts val="0"/>
              </a:spcBef>
              <a:spcAft>
                <a:spcPts val="0"/>
              </a:spcAft>
              <a:buClr>
                <a:srgbClr val="434343"/>
              </a:buClr>
              <a:buSzPts val="3600"/>
              <a:buNone/>
              <a:defRPr sz="3600">
                <a:solidFill>
                  <a:srgbClr val="434343"/>
                </a:solidFill>
              </a:defRPr>
            </a:lvl6pPr>
            <a:lvl7pPr lvl="6" rtl="0" algn="ctr">
              <a:lnSpc>
                <a:spcPct val="100000"/>
              </a:lnSpc>
              <a:spcBef>
                <a:spcPts val="0"/>
              </a:spcBef>
              <a:spcAft>
                <a:spcPts val="0"/>
              </a:spcAft>
              <a:buClr>
                <a:srgbClr val="434343"/>
              </a:buClr>
              <a:buSzPts val="3600"/>
              <a:buNone/>
              <a:defRPr sz="3600">
                <a:solidFill>
                  <a:srgbClr val="434343"/>
                </a:solidFill>
              </a:defRPr>
            </a:lvl7pPr>
            <a:lvl8pPr lvl="7" rtl="0" algn="ctr">
              <a:lnSpc>
                <a:spcPct val="100000"/>
              </a:lnSpc>
              <a:spcBef>
                <a:spcPts val="0"/>
              </a:spcBef>
              <a:spcAft>
                <a:spcPts val="0"/>
              </a:spcAft>
              <a:buClr>
                <a:srgbClr val="434343"/>
              </a:buClr>
              <a:buSzPts val="3600"/>
              <a:buNone/>
              <a:defRPr sz="3600">
                <a:solidFill>
                  <a:srgbClr val="434343"/>
                </a:solidFill>
              </a:defRPr>
            </a:lvl8pPr>
            <a:lvl9pPr lvl="8" rtl="0" algn="ctr">
              <a:lnSpc>
                <a:spcPct val="100000"/>
              </a:lnSpc>
              <a:spcBef>
                <a:spcPts val="0"/>
              </a:spcBef>
              <a:spcAft>
                <a:spcPts val="0"/>
              </a:spcAft>
              <a:buClr>
                <a:srgbClr val="434343"/>
              </a:buClr>
              <a:buSzPts val="3600"/>
              <a:buNone/>
              <a:defRPr sz="3600">
                <a:solidFill>
                  <a:srgbClr val="434343"/>
                </a:solidFill>
              </a:defRPr>
            </a:lvl9pPr>
          </a:lstStyle>
          <a:p/>
        </p:txBody>
      </p:sp>
      <p:pic>
        <p:nvPicPr>
          <p:cNvPr id="95" name="Google Shape;95;p20"/>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96" name="Google Shape;96;p20"/>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7" name="Google Shape;97;p20"/>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98" name="Google Shape;98;p20"/>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21"/>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101" name="Google Shape;101;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02" name="Google Shape;10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21"/>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21"/>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ColTx">
  <p:cSld name="TITLE_AND_TWO_COLUMNS">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107" name="Google Shape;107;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434343"/>
              </a:buClr>
              <a:buSzPts val="1400"/>
              <a:buChar char="●"/>
              <a:defRPr sz="1400">
                <a:solidFill>
                  <a:srgbClr val="434343"/>
                </a:solidFill>
              </a:defRPr>
            </a:lvl1pPr>
            <a:lvl2pPr indent="-304800" lvl="1" marL="914400" rtl="0" algn="l">
              <a:lnSpc>
                <a:spcPct val="115000"/>
              </a:lnSpc>
              <a:spcBef>
                <a:spcPts val="0"/>
              </a:spcBef>
              <a:spcAft>
                <a:spcPts val="0"/>
              </a:spcAft>
              <a:buClr>
                <a:srgbClr val="434343"/>
              </a:buClr>
              <a:buSzPts val="1200"/>
              <a:buChar char="○"/>
              <a:defRPr sz="1200">
                <a:solidFill>
                  <a:srgbClr val="434343"/>
                </a:solidFill>
              </a:defRPr>
            </a:lvl2pPr>
            <a:lvl3pPr indent="-304800" lvl="2" marL="1371600" rtl="0" algn="l">
              <a:lnSpc>
                <a:spcPct val="115000"/>
              </a:lnSpc>
              <a:spcBef>
                <a:spcPts val="0"/>
              </a:spcBef>
              <a:spcAft>
                <a:spcPts val="0"/>
              </a:spcAft>
              <a:buClr>
                <a:srgbClr val="434343"/>
              </a:buClr>
              <a:buSzPts val="1200"/>
              <a:buChar char="■"/>
              <a:defRPr sz="1200">
                <a:solidFill>
                  <a:srgbClr val="434343"/>
                </a:solidFill>
              </a:defRPr>
            </a:lvl3pPr>
            <a:lvl4pPr indent="-304800" lvl="3" marL="1828800" rtl="0" algn="l">
              <a:lnSpc>
                <a:spcPct val="115000"/>
              </a:lnSpc>
              <a:spcBef>
                <a:spcPts val="0"/>
              </a:spcBef>
              <a:spcAft>
                <a:spcPts val="0"/>
              </a:spcAft>
              <a:buClr>
                <a:srgbClr val="434343"/>
              </a:buClr>
              <a:buSzPts val="1200"/>
              <a:buChar char="●"/>
              <a:defRPr sz="1200">
                <a:solidFill>
                  <a:srgbClr val="434343"/>
                </a:solidFill>
              </a:defRPr>
            </a:lvl4pPr>
            <a:lvl5pPr indent="-304800" lvl="4" marL="2286000" rtl="0" algn="l">
              <a:lnSpc>
                <a:spcPct val="115000"/>
              </a:lnSpc>
              <a:spcBef>
                <a:spcPts val="0"/>
              </a:spcBef>
              <a:spcAft>
                <a:spcPts val="0"/>
              </a:spcAft>
              <a:buClr>
                <a:srgbClr val="434343"/>
              </a:buClr>
              <a:buSzPts val="1200"/>
              <a:buChar char="○"/>
              <a:defRPr sz="1200">
                <a:solidFill>
                  <a:srgbClr val="434343"/>
                </a:solidFill>
              </a:defRPr>
            </a:lvl5pPr>
            <a:lvl6pPr indent="-304800" lvl="5" marL="2743200" rtl="0" algn="l">
              <a:lnSpc>
                <a:spcPct val="115000"/>
              </a:lnSpc>
              <a:spcBef>
                <a:spcPts val="0"/>
              </a:spcBef>
              <a:spcAft>
                <a:spcPts val="0"/>
              </a:spcAft>
              <a:buClr>
                <a:srgbClr val="434343"/>
              </a:buClr>
              <a:buSzPts val="1200"/>
              <a:buChar char="■"/>
              <a:defRPr sz="1200">
                <a:solidFill>
                  <a:srgbClr val="434343"/>
                </a:solidFill>
              </a:defRPr>
            </a:lvl6pPr>
            <a:lvl7pPr indent="-304800" lvl="6" marL="3200400" rtl="0" algn="l">
              <a:lnSpc>
                <a:spcPct val="115000"/>
              </a:lnSpc>
              <a:spcBef>
                <a:spcPts val="0"/>
              </a:spcBef>
              <a:spcAft>
                <a:spcPts val="0"/>
              </a:spcAft>
              <a:buClr>
                <a:srgbClr val="434343"/>
              </a:buClr>
              <a:buSzPts val="1200"/>
              <a:buChar char="●"/>
              <a:defRPr sz="1200">
                <a:solidFill>
                  <a:srgbClr val="434343"/>
                </a:solidFill>
              </a:defRPr>
            </a:lvl7pPr>
            <a:lvl8pPr indent="-304800" lvl="7" marL="3657600" rtl="0" algn="l">
              <a:lnSpc>
                <a:spcPct val="115000"/>
              </a:lnSpc>
              <a:spcBef>
                <a:spcPts val="0"/>
              </a:spcBef>
              <a:spcAft>
                <a:spcPts val="0"/>
              </a:spcAft>
              <a:buClr>
                <a:srgbClr val="434343"/>
              </a:buClr>
              <a:buSzPts val="1200"/>
              <a:buChar char="○"/>
              <a:defRPr sz="1200">
                <a:solidFill>
                  <a:srgbClr val="434343"/>
                </a:solidFill>
              </a:defRPr>
            </a:lvl8pPr>
            <a:lvl9pPr indent="-304800" lvl="8" marL="4114800" rtl="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108" name="Google Shape;108;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434343"/>
              </a:buClr>
              <a:buSzPts val="1400"/>
              <a:buChar char="●"/>
              <a:defRPr sz="1400">
                <a:solidFill>
                  <a:srgbClr val="434343"/>
                </a:solidFill>
              </a:defRPr>
            </a:lvl1pPr>
            <a:lvl2pPr indent="-304800" lvl="1" marL="914400" rtl="0" algn="l">
              <a:lnSpc>
                <a:spcPct val="115000"/>
              </a:lnSpc>
              <a:spcBef>
                <a:spcPts val="0"/>
              </a:spcBef>
              <a:spcAft>
                <a:spcPts val="0"/>
              </a:spcAft>
              <a:buClr>
                <a:srgbClr val="434343"/>
              </a:buClr>
              <a:buSzPts val="1200"/>
              <a:buChar char="○"/>
              <a:defRPr sz="1200">
                <a:solidFill>
                  <a:srgbClr val="434343"/>
                </a:solidFill>
              </a:defRPr>
            </a:lvl2pPr>
            <a:lvl3pPr indent="-304800" lvl="2" marL="1371600" rtl="0" algn="l">
              <a:lnSpc>
                <a:spcPct val="115000"/>
              </a:lnSpc>
              <a:spcBef>
                <a:spcPts val="0"/>
              </a:spcBef>
              <a:spcAft>
                <a:spcPts val="0"/>
              </a:spcAft>
              <a:buClr>
                <a:srgbClr val="434343"/>
              </a:buClr>
              <a:buSzPts val="1200"/>
              <a:buChar char="■"/>
              <a:defRPr sz="1200">
                <a:solidFill>
                  <a:srgbClr val="434343"/>
                </a:solidFill>
              </a:defRPr>
            </a:lvl3pPr>
            <a:lvl4pPr indent="-304800" lvl="3" marL="1828800" rtl="0" algn="l">
              <a:lnSpc>
                <a:spcPct val="115000"/>
              </a:lnSpc>
              <a:spcBef>
                <a:spcPts val="0"/>
              </a:spcBef>
              <a:spcAft>
                <a:spcPts val="0"/>
              </a:spcAft>
              <a:buClr>
                <a:srgbClr val="434343"/>
              </a:buClr>
              <a:buSzPts val="1200"/>
              <a:buChar char="●"/>
              <a:defRPr sz="1200">
                <a:solidFill>
                  <a:srgbClr val="434343"/>
                </a:solidFill>
              </a:defRPr>
            </a:lvl4pPr>
            <a:lvl5pPr indent="-304800" lvl="4" marL="2286000" rtl="0" algn="l">
              <a:lnSpc>
                <a:spcPct val="115000"/>
              </a:lnSpc>
              <a:spcBef>
                <a:spcPts val="0"/>
              </a:spcBef>
              <a:spcAft>
                <a:spcPts val="0"/>
              </a:spcAft>
              <a:buClr>
                <a:srgbClr val="434343"/>
              </a:buClr>
              <a:buSzPts val="1200"/>
              <a:buChar char="○"/>
              <a:defRPr sz="1200">
                <a:solidFill>
                  <a:srgbClr val="434343"/>
                </a:solidFill>
              </a:defRPr>
            </a:lvl5pPr>
            <a:lvl6pPr indent="-304800" lvl="5" marL="2743200" rtl="0" algn="l">
              <a:lnSpc>
                <a:spcPct val="115000"/>
              </a:lnSpc>
              <a:spcBef>
                <a:spcPts val="0"/>
              </a:spcBef>
              <a:spcAft>
                <a:spcPts val="0"/>
              </a:spcAft>
              <a:buClr>
                <a:srgbClr val="434343"/>
              </a:buClr>
              <a:buSzPts val="1200"/>
              <a:buChar char="■"/>
              <a:defRPr sz="1200">
                <a:solidFill>
                  <a:srgbClr val="434343"/>
                </a:solidFill>
              </a:defRPr>
            </a:lvl6pPr>
            <a:lvl7pPr indent="-304800" lvl="6" marL="3200400" rtl="0" algn="l">
              <a:lnSpc>
                <a:spcPct val="115000"/>
              </a:lnSpc>
              <a:spcBef>
                <a:spcPts val="0"/>
              </a:spcBef>
              <a:spcAft>
                <a:spcPts val="0"/>
              </a:spcAft>
              <a:buClr>
                <a:srgbClr val="434343"/>
              </a:buClr>
              <a:buSzPts val="1200"/>
              <a:buChar char="●"/>
              <a:defRPr sz="1200">
                <a:solidFill>
                  <a:srgbClr val="434343"/>
                </a:solidFill>
              </a:defRPr>
            </a:lvl7pPr>
            <a:lvl8pPr indent="-304800" lvl="7" marL="3657600" rtl="0" algn="l">
              <a:lnSpc>
                <a:spcPct val="115000"/>
              </a:lnSpc>
              <a:spcBef>
                <a:spcPts val="0"/>
              </a:spcBef>
              <a:spcAft>
                <a:spcPts val="0"/>
              </a:spcAft>
              <a:buClr>
                <a:srgbClr val="434343"/>
              </a:buClr>
              <a:buSzPts val="1200"/>
              <a:buChar char="○"/>
              <a:defRPr sz="1200">
                <a:solidFill>
                  <a:srgbClr val="434343"/>
                </a:solidFill>
              </a:defRPr>
            </a:lvl8pPr>
            <a:lvl9pPr indent="-304800" lvl="8" marL="4114800" rtl="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109" name="Google Shape;10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2"/>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 name="Google Shape;111;p22"/>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114" name="Google Shape;11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5" name="Google Shape;115;p23"/>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116" name="Google Shape;116;p23"/>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p:cSld name="SECTION_HEADER_2">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4"/>
          <p:cNvSpPr/>
          <p:nvPr/>
        </p:nvSpPr>
        <p:spPr>
          <a:xfrm>
            <a:off x="-12" y="0"/>
            <a:ext cx="9144000" cy="5143500"/>
          </a:xfrm>
          <a:prstGeom prst="rect">
            <a:avLst/>
          </a:prstGeom>
          <a:solidFill>
            <a:srgbClr val="0A3799">
              <a:alpha val="5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4"/>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24"/>
          <p:cNvSpPr/>
          <p:nvPr/>
        </p:nvSpPr>
        <p:spPr>
          <a:xfrm>
            <a:off x="0" y="0"/>
            <a:ext cx="4314600" cy="5143500"/>
          </a:xfrm>
          <a:prstGeom prst="rect">
            <a:avLst/>
          </a:prstGeom>
          <a:solidFill>
            <a:srgbClr val="FFC72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21" name="Google Shape;121;p2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22" name="Google Shape;122;p24"/>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5_1">
    <p:spTree>
      <p:nvGrpSpPr>
        <p:cNvPr id="123" name="Shape 123"/>
        <p:cNvGrpSpPr/>
        <p:nvPr/>
      </p:nvGrpSpPr>
      <p:grpSpPr>
        <a:xfrm>
          <a:off x="0" y="0"/>
          <a:ext cx="0" cy="0"/>
          <a:chOff x="0" y="0"/>
          <a:chExt cx="0" cy="0"/>
        </a:xfrm>
      </p:grpSpPr>
      <p:pic>
        <p:nvPicPr>
          <p:cNvPr id="124" name="Google Shape;124;p25"/>
          <p:cNvPicPr preferRelativeResize="0"/>
          <p:nvPr/>
        </p:nvPicPr>
        <p:blipFill rotWithShape="1">
          <a:blip r:embed="rId2">
            <a:alphaModFix amt="88000"/>
          </a:blip>
          <a:srcRect b="0" l="47512" r="0" t="0"/>
          <a:stretch/>
        </p:blipFill>
        <p:spPr>
          <a:xfrm>
            <a:off x="-2" y="0"/>
            <a:ext cx="4795254" cy="5143500"/>
          </a:xfrm>
          <a:prstGeom prst="rect">
            <a:avLst/>
          </a:prstGeom>
          <a:noFill/>
          <a:ln>
            <a:noFill/>
          </a:ln>
        </p:spPr>
      </p:pic>
      <p:sp>
        <p:nvSpPr>
          <p:cNvPr id="125" name="Google Shape;125;p25"/>
          <p:cNvSpPr/>
          <p:nvPr/>
        </p:nvSpPr>
        <p:spPr>
          <a:xfrm>
            <a:off x="482940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26" name="Google Shape;126;p25"/>
          <p:cNvSpPr txBox="1"/>
          <p:nvPr>
            <p:ph type="title"/>
          </p:nvPr>
        </p:nvSpPr>
        <p:spPr>
          <a:xfrm>
            <a:off x="5028775" y="205750"/>
            <a:ext cx="39348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27" name="Google Shape;127;p2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28" name="Google Shape;12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p:cSld name="SECTION_HEADER_2_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26"/>
          <p:cNvSpPr/>
          <p:nvPr/>
        </p:nvSpPr>
        <p:spPr>
          <a:xfrm>
            <a:off x="-12" y="0"/>
            <a:ext cx="9144000" cy="5143500"/>
          </a:xfrm>
          <a:prstGeom prst="rect">
            <a:avLst/>
          </a:prstGeom>
          <a:solidFill>
            <a:srgbClr val="0A3799">
              <a:alpha val="5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6"/>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6"/>
          <p:cNvSpPr/>
          <p:nvPr/>
        </p:nvSpPr>
        <p:spPr>
          <a:xfrm>
            <a:off x="0" y="0"/>
            <a:ext cx="4314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33" name="Google Shape;133;p2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34" name="Google Shape;134;p26"/>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1" sz="3600"/>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135" name="Shape 135"/>
        <p:cNvGrpSpPr/>
        <p:nvPr/>
      </p:nvGrpSpPr>
      <p:grpSpPr>
        <a:xfrm>
          <a:off x="0" y="0"/>
          <a:ext cx="0" cy="0"/>
          <a:chOff x="0" y="0"/>
          <a:chExt cx="0" cy="0"/>
        </a:xfrm>
      </p:grpSpPr>
      <p:pic>
        <p:nvPicPr>
          <p:cNvPr id="136" name="Google Shape;136;p27"/>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137" name="Google Shape;137;p27"/>
          <p:cNvSpPr txBox="1"/>
          <p:nvPr/>
        </p:nvSpPr>
        <p:spPr>
          <a:xfrm>
            <a:off x="0" y="0"/>
            <a:ext cx="5027100" cy="5143500"/>
          </a:xfrm>
          <a:prstGeom prst="rect">
            <a:avLst/>
          </a:prstGeom>
          <a:solidFill>
            <a:srgbClr val="0A6B7C">
              <a:alpha val="29409"/>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7"/>
          <p:cNvSpPr/>
          <p:nvPr/>
        </p:nvSpPr>
        <p:spPr>
          <a:xfrm>
            <a:off x="5027100" y="0"/>
            <a:ext cx="41169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39" name="Google Shape;139;p27"/>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140" name="Google Shape;140;p27"/>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41" name="Google Shape;14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spTree>
      <p:nvGrpSpPr>
        <p:cNvPr id="142" name="Shape 142"/>
        <p:cNvGrpSpPr/>
        <p:nvPr/>
      </p:nvGrpSpPr>
      <p:grpSpPr>
        <a:xfrm>
          <a:off x="0" y="0"/>
          <a:ext cx="0" cy="0"/>
          <a:chOff x="0" y="0"/>
          <a:chExt cx="0" cy="0"/>
        </a:xfrm>
      </p:grpSpPr>
      <p:pic>
        <p:nvPicPr>
          <p:cNvPr id="143" name="Google Shape;143;p28"/>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pic>
        <p:nvPicPr>
          <p:cNvPr id="144" name="Google Shape;144;p2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45" name="Google Shape;145;p28"/>
          <p:cNvSpPr/>
          <p:nvPr/>
        </p:nvSpPr>
        <p:spPr>
          <a:xfrm>
            <a:off x="4303550" y="0"/>
            <a:ext cx="48405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46" name="Google Shape;146;p28"/>
          <p:cNvSpPr txBox="1"/>
          <p:nvPr>
            <p:ph type="title"/>
          </p:nvPr>
        </p:nvSpPr>
        <p:spPr>
          <a:xfrm>
            <a:off x="4527224" y="205750"/>
            <a:ext cx="44145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47" name="Google Shape;14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1">
  <p:cSld name="CUSTOM_2_1_1">
    <p:spTree>
      <p:nvGrpSpPr>
        <p:cNvPr id="148" name="Shape 148"/>
        <p:cNvGrpSpPr/>
        <p:nvPr/>
      </p:nvGrpSpPr>
      <p:grpSpPr>
        <a:xfrm>
          <a:off x="0" y="0"/>
          <a:ext cx="0" cy="0"/>
          <a:chOff x="0" y="0"/>
          <a:chExt cx="0" cy="0"/>
        </a:xfrm>
      </p:grpSpPr>
      <p:pic>
        <p:nvPicPr>
          <p:cNvPr id="149" name="Google Shape;149;p29"/>
          <p:cNvPicPr preferRelativeResize="0"/>
          <p:nvPr/>
        </p:nvPicPr>
        <p:blipFill rotWithShape="1">
          <a:blip r:embed="rId2">
            <a:alphaModFix amt="79000"/>
          </a:blip>
          <a:srcRect b="0" l="0" r="0" t="0"/>
          <a:stretch/>
        </p:blipFill>
        <p:spPr>
          <a:xfrm>
            <a:off x="0" y="0"/>
            <a:ext cx="4303550" cy="5143499"/>
          </a:xfrm>
          <a:prstGeom prst="rect">
            <a:avLst/>
          </a:prstGeom>
          <a:noFill/>
          <a:ln>
            <a:noFill/>
          </a:ln>
        </p:spPr>
      </p:pic>
      <p:sp>
        <p:nvSpPr>
          <p:cNvPr id="150" name="Google Shape;150;p29"/>
          <p:cNvSpPr txBox="1"/>
          <p:nvPr>
            <p:ph type="title"/>
          </p:nvPr>
        </p:nvSpPr>
        <p:spPr>
          <a:xfrm>
            <a:off x="4490200" y="174650"/>
            <a:ext cx="4538700" cy="4801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1" sz="3600"/>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151" name="Google Shape;151;p2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52" name="Google Shape;15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1">
  <p:cSld name="CUSTOM_4_1_1">
    <p:spTree>
      <p:nvGrpSpPr>
        <p:cNvPr id="153" name="Shape 153"/>
        <p:cNvGrpSpPr/>
        <p:nvPr/>
      </p:nvGrpSpPr>
      <p:grpSpPr>
        <a:xfrm>
          <a:off x="0" y="0"/>
          <a:ext cx="0" cy="0"/>
          <a:chOff x="0" y="0"/>
          <a:chExt cx="0" cy="0"/>
        </a:xfrm>
      </p:grpSpPr>
      <p:pic>
        <p:nvPicPr>
          <p:cNvPr id="154" name="Google Shape;154;p30"/>
          <p:cNvPicPr preferRelativeResize="0"/>
          <p:nvPr/>
        </p:nvPicPr>
        <p:blipFill rotWithShape="1">
          <a:blip r:embed="rId2">
            <a:alphaModFix amt="61000"/>
          </a:blip>
          <a:srcRect b="8336" l="0" r="29532" t="17496"/>
          <a:stretch/>
        </p:blipFill>
        <p:spPr>
          <a:xfrm>
            <a:off x="5070375" y="0"/>
            <a:ext cx="4073625" cy="5143501"/>
          </a:xfrm>
          <a:prstGeom prst="rect">
            <a:avLst/>
          </a:prstGeom>
          <a:noFill/>
          <a:ln>
            <a:noFill/>
          </a:ln>
        </p:spPr>
      </p:pic>
      <p:sp>
        <p:nvSpPr>
          <p:cNvPr id="155" name="Google Shape;155;p30"/>
          <p:cNvSpPr txBox="1"/>
          <p:nvPr>
            <p:ph type="title"/>
          </p:nvPr>
        </p:nvSpPr>
        <p:spPr>
          <a:xfrm>
            <a:off x="52725" y="113875"/>
            <a:ext cx="4634100" cy="4542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1" sz="3600"/>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156" name="Google Shape;156;p3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pic>
        <p:nvPicPr>
          <p:cNvPr id="157" name="Google Shape;157;p30"/>
          <p:cNvPicPr preferRelativeResize="0"/>
          <p:nvPr/>
        </p:nvPicPr>
        <p:blipFill rotWithShape="1">
          <a:blip r:embed="rId4">
            <a:alphaModFix/>
          </a:blip>
          <a:srcRect b="0" l="0" r="0" t="0"/>
          <a:stretch/>
        </p:blipFill>
        <p:spPr>
          <a:xfrm>
            <a:off x="181200" y="4743821"/>
            <a:ext cx="1460651" cy="232425"/>
          </a:xfrm>
          <a:prstGeom prst="rect">
            <a:avLst/>
          </a:prstGeom>
          <a:noFill/>
          <a:ln>
            <a:noFill/>
          </a:ln>
        </p:spPr>
      </p:pic>
      <p:sp>
        <p:nvSpPr>
          <p:cNvPr id="158" name="Google Shape;15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9" name="Shape 159"/>
        <p:cNvGrpSpPr/>
        <p:nvPr/>
      </p:nvGrpSpPr>
      <p:grpSpPr>
        <a:xfrm>
          <a:off x="0" y="0"/>
          <a:ext cx="0" cy="0"/>
          <a:chOff x="0" y="0"/>
          <a:chExt cx="0" cy="0"/>
        </a:xfrm>
      </p:grpSpPr>
      <p:sp>
        <p:nvSpPr>
          <p:cNvPr id="160" name="Google Shape;16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p:cSld name="SECTION_HEADER_2_1_1">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32"/>
          <p:cNvSpPr/>
          <p:nvPr/>
        </p:nvSpPr>
        <p:spPr>
          <a:xfrm>
            <a:off x="-12" y="0"/>
            <a:ext cx="9144000" cy="5143500"/>
          </a:xfrm>
          <a:prstGeom prst="rect">
            <a:avLst/>
          </a:prstGeom>
          <a:solidFill>
            <a:srgbClr val="0A3799">
              <a:alpha val="5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2"/>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2"/>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65" name="Google Shape;165;p3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66" name="Google Shape;166;p32"/>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p:cSld name="SECTION_HEADER_2_1_1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33"/>
          <p:cNvSpPr/>
          <p:nvPr/>
        </p:nvSpPr>
        <p:spPr>
          <a:xfrm>
            <a:off x="-12" y="0"/>
            <a:ext cx="9144000" cy="5143500"/>
          </a:xfrm>
          <a:prstGeom prst="rect">
            <a:avLst/>
          </a:prstGeom>
          <a:solidFill>
            <a:srgbClr val="0A3799">
              <a:alpha val="5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3"/>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33"/>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71" name="Google Shape;171;p3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72" name="Google Shape;172;p33"/>
          <p:cNvSpPr txBox="1"/>
          <p:nvPr>
            <p:ph type="title"/>
          </p:nvPr>
        </p:nvSpPr>
        <p:spPr>
          <a:xfrm>
            <a:off x="4697975" y="186450"/>
            <a:ext cx="43146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73" name="Google Shape;173;p33"/>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1">
  <p:cSld name="SECTION_HEADER_2_1_1_1_1">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34"/>
          <p:cNvSpPr/>
          <p:nvPr/>
        </p:nvSpPr>
        <p:spPr>
          <a:xfrm>
            <a:off x="-12" y="0"/>
            <a:ext cx="9144000" cy="5143500"/>
          </a:xfrm>
          <a:prstGeom prst="rect">
            <a:avLst/>
          </a:prstGeom>
          <a:solidFill>
            <a:srgbClr val="0A3799">
              <a:alpha val="5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4"/>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34"/>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78" name="Google Shape;178;p3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79" name="Google Shape;179;p34"/>
          <p:cNvSpPr txBox="1"/>
          <p:nvPr>
            <p:ph type="title"/>
          </p:nvPr>
        </p:nvSpPr>
        <p:spPr>
          <a:xfrm>
            <a:off x="72975" y="51650"/>
            <a:ext cx="39507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80" name="Google Shape;180;p34"/>
          <p:cNvSpPr txBox="1"/>
          <p:nvPr>
            <p:ph idx="1" type="body"/>
          </p:nvPr>
        </p:nvSpPr>
        <p:spPr>
          <a:xfrm>
            <a:off x="4443875" y="51650"/>
            <a:ext cx="4505400" cy="4268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_2">
    <p:spTree>
      <p:nvGrpSpPr>
        <p:cNvPr id="181" name="Shape 181"/>
        <p:cNvGrpSpPr/>
        <p:nvPr/>
      </p:nvGrpSpPr>
      <p:grpSpPr>
        <a:xfrm>
          <a:off x="0" y="0"/>
          <a:ext cx="0" cy="0"/>
          <a:chOff x="0" y="0"/>
          <a:chExt cx="0" cy="0"/>
        </a:xfrm>
      </p:grpSpPr>
      <p:sp>
        <p:nvSpPr>
          <p:cNvPr id="182" name="Google Shape;182;p35"/>
          <p:cNvSpPr txBox="1"/>
          <p:nvPr>
            <p:ph type="title"/>
          </p:nvPr>
        </p:nvSpPr>
        <p:spPr>
          <a:xfrm>
            <a:off x="4420325" y="216425"/>
            <a:ext cx="44121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000"/>
              <a:buNone/>
              <a:defRPr>
                <a:latin typeface="Open Sans"/>
                <a:ea typeface="Open Sans"/>
                <a:cs typeface="Open Sans"/>
                <a:sym typeface="Open Sans"/>
              </a:defRPr>
            </a:lvl1pPr>
            <a:lvl2pPr lvl="1" rtl="0" algn="l">
              <a:lnSpc>
                <a:spcPct val="100000"/>
              </a:lnSpc>
              <a:spcBef>
                <a:spcPts val="0"/>
              </a:spcBef>
              <a:spcAft>
                <a:spcPts val="0"/>
              </a:spcAft>
              <a:buSzPts val="2400"/>
              <a:buNone/>
              <a:defRPr>
                <a:latin typeface="Open Sans"/>
                <a:ea typeface="Open Sans"/>
                <a:cs typeface="Open Sans"/>
                <a:sym typeface="Open Sans"/>
              </a:defRPr>
            </a:lvl2pPr>
            <a:lvl3pPr lvl="2" rtl="0" algn="l">
              <a:lnSpc>
                <a:spcPct val="100000"/>
              </a:lnSpc>
              <a:spcBef>
                <a:spcPts val="0"/>
              </a:spcBef>
              <a:spcAft>
                <a:spcPts val="0"/>
              </a:spcAft>
              <a:buSzPts val="2400"/>
              <a:buNone/>
              <a:defRPr>
                <a:latin typeface="Open Sans"/>
                <a:ea typeface="Open Sans"/>
                <a:cs typeface="Open Sans"/>
                <a:sym typeface="Open Sans"/>
              </a:defRPr>
            </a:lvl3pPr>
            <a:lvl4pPr lvl="3" rtl="0" algn="l">
              <a:lnSpc>
                <a:spcPct val="100000"/>
              </a:lnSpc>
              <a:spcBef>
                <a:spcPts val="0"/>
              </a:spcBef>
              <a:spcAft>
                <a:spcPts val="0"/>
              </a:spcAft>
              <a:buSzPts val="2400"/>
              <a:buNone/>
              <a:defRPr>
                <a:latin typeface="Open Sans"/>
                <a:ea typeface="Open Sans"/>
                <a:cs typeface="Open Sans"/>
                <a:sym typeface="Open Sans"/>
              </a:defRPr>
            </a:lvl4pPr>
            <a:lvl5pPr lvl="4" rtl="0" algn="l">
              <a:lnSpc>
                <a:spcPct val="100000"/>
              </a:lnSpc>
              <a:spcBef>
                <a:spcPts val="0"/>
              </a:spcBef>
              <a:spcAft>
                <a:spcPts val="0"/>
              </a:spcAft>
              <a:buSzPts val="2400"/>
              <a:buNone/>
              <a:defRPr>
                <a:latin typeface="Open Sans"/>
                <a:ea typeface="Open Sans"/>
                <a:cs typeface="Open Sans"/>
                <a:sym typeface="Open Sans"/>
              </a:defRPr>
            </a:lvl5pPr>
            <a:lvl6pPr lvl="5" rtl="0" algn="l">
              <a:lnSpc>
                <a:spcPct val="100000"/>
              </a:lnSpc>
              <a:spcBef>
                <a:spcPts val="0"/>
              </a:spcBef>
              <a:spcAft>
                <a:spcPts val="0"/>
              </a:spcAft>
              <a:buSzPts val="2400"/>
              <a:buNone/>
              <a:defRPr>
                <a:latin typeface="Open Sans"/>
                <a:ea typeface="Open Sans"/>
                <a:cs typeface="Open Sans"/>
                <a:sym typeface="Open Sans"/>
              </a:defRPr>
            </a:lvl6pPr>
            <a:lvl7pPr lvl="6" rtl="0" algn="l">
              <a:lnSpc>
                <a:spcPct val="100000"/>
              </a:lnSpc>
              <a:spcBef>
                <a:spcPts val="0"/>
              </a:spcBef>
              <a:spcAft>
                <a:spcPts val="0"/>
              </a:spcAft>
              <a:buSzPts val="2400"/>
              <a:buNone/>
              <a:defRPr>
                <a:latin typeface="Open Sans"/>
                <a:ea typeface="Open Sans"/>
                <a:cs typeface="Open Sans"/>
                <a:sym typeface="Open Sans"/>
              </a:defRPr>
            </a:lvl7pPr>
            <a:lvl8pPr lvl="7" rtl="0" algn="l">
              <a:lnSpc>
                <a:spcPct val="100000"/>
              </a:lnSpc>
              <a:spcBef>
                <a:spcPts val="0"/>
              </a:spcBef>
              <a:spcAft>
                <a:spcPts val="0"/>
              </a:spcAft>
              <a:buSzPts val="2400"/>
              <a:buNone/>
              <a:defRPr>
                <a:latin typeface="Open Sans"/>
                <a:ea typeface="Open Sans"/>
                <a:cs typeface="Open Sans"/>
                <a:sym typeface="Open Sans"/>
              </a:defRPr>
            </a:lvl8pPr>
            <a:lvl9pPr lvl="8" rtl="0" algn="l">
              <a:lnSpc>
                <a:spcPct val="100000"/>
              </a:lnSpc>
              <a:spcBef>
                <a:spcPts val="0"/>
              </a:spcBef>
              <a:spcAft>
                <a:spcPts val="0"/>
              </a:spcAft>
              <a:buSzPts val="2400"/>
              <a:buNone/>
              <a:defRPr>
                <a:latin typeface="Open Sans"/>
                <a:ea typeface="Open Sans"/>
                <a:cs typeface="Open Sans"/>
                <a:sym typeface="Open Sans"/>
              </a:defRPr>
            </a:lvl9pPr>
          </a:lstStyle>
          <a:p/>
        </p:txBody>
      </p:sp>
      <p:sp>
        <p:nvSpPr>
          <p:cNvPr id="183" name="Google Shape;183;p35"/>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84" name="Google Shape;184;p35"/>
          <p:cNvSpPr txBox="1"/>
          <p:nvPr>
            <p:ph idx="2" type="title"/>
          </p:nvPr>
        </p:nvSpPr>
        <p:spPr>
          <a:xfrm>
            <a:off x="199375" y="216425"/>
            <a:ext cx="3934800" cy="475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85" name="Google Shape;185;p35"/>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186" name="Google Shape;186;p35"/>
          <p:cNvSpPr txBox="1"/>
          <p:nvPr>
            <p:ph idx="1" type="body"/>
          </p:nvPr>
        </p:nvSpPr>
        <p:spPr>
          <a:xfrm>
            <a:off x="4420325" y="1559825"/>
            <a:ext cx="44121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87" name="Google Shape;18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88" name="Shape 188"/>
        <p:cNvGrpSpPr/>
        <p:nvPr/>
      </p:nvGrpSpPr>
      <p:grpSpPr>
        <a:xfrm>
          <a:off x="0" y="0"/>
          <a:ext cx="0" cy="0"/>
          <a:chOff x="0" y="0"/>
          <a:chExt cx="0" cy="0"/>
        </a:xfrm>
      </p:grpSpPr>
      <p:pic>
        <p:nvPicPr>
          <p:cNvPr id="189" name="Google Shape;189;p36"/>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90" name="Google Shape;190;p36"/>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91" name="Google Shape;191;p36"/>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92" name="Google Shape;192;p3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93" name="Google Shape;19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2">
    <p:spTree>
      <p:nvGrpSpPr>
        <p:cNvPr id="194" name="Shape 194"/>
        <p:cNvGrpSpPr/>
        <p:nvPr/>
      </p:nvGrpSpPr>
      <p:grpSpPr>
        <a:xfrm>
          <a:off x="0" y="0"/>
          <a:ext cx="0" cy="0"/>
          <a:chOff x="0" y="0"/>
          <a:chExt cx="0" cy="0"/>
        </a:xfrm>
      </p:grpSpPr>
      <p:pic>
        <p:nvPicPr>
          <p:cNvPr id="195" name="Google Shape;195;p37"/>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96" name="Google Shape;196;p37"/>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97" name="Google Shape;197;p37"/>
          <p:cNvSpPr txBox="1"/>
          <p:nvPr>
            <p:ph type="title"/>
          </p:nvPr>
        </p:nvSpPr>
        <p:spPr>
          <a:xfrm>
            <a:off x="4440700" y="112425"/>
            <a:ext cx="44568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98" name="Google Shape;198;p37"/>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99" name="Google Shape;199;p37"/>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200" name="Google Shape;20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latin typeface="Open Sans"/>
                <a:ea typeface="Open Sans"/>
                <a:cs typeface="Open Sans"/>
                <a:sym typeface="Open Sans"/>
              </a:defRPr>
            </a:lvl1pPr>
            <a:lvl2pPr lvl="1" rtl="0">
              <a:buNone/>
              <a:defRPr sz="1300">
                <a:solidFill>
                  <a:srgbClr val="FFFFFF"/>
                </a:solidFill>
                <a:latin typeface="Open Sans"/>
                <a:ea typeface="Open Sans"/>
                <a:cs typeface="Open Sans"/>
                <a:sym typeface="Open Sans"/>
              </a:defRPr>
            </a:lvl2pPr>
            <a:lvl3pPr lvl="2" rtl="0">
              <a:buNone/>
              <a:defRPr sz="1300">
                <a:solidFill>
                  <a:srgbClr val="FFFFFF"/>
                </a:solidFill>
                <a:latin typeface="Open Sans"/>
                <a:ea typeface="Open Sans"/>
                <a:cs typeface="Open Sans"/>
                <a:sym typeface="Open Sans"/>
              </a:defRPr>
            </a:lvl3pPr>
            <a:lvl4pPr lvl="3" rtl="0">
              <a:buNone/>
              <a:defRPr sz="1300">
                <a:solidFill>
                  <a:srgbClr val="FFFFFF"/>
                </a:solidFill>
                <a:latin typeface="Open Sans"/>
                <a:ea typeface="Open Sans"/>
                <a:cs typeface="Open Sans"/>
                <a:sym typeface="Open Sans"/>
              </a:defRPr>
            </a:lvl4pPr>
            <a:lvl5pPr lvl="4" rtl="0">
              <a:buNone/>
              <a:defRPr sz="1300">
                <a:solidFill>
                  <a:srgbClr val="FFFFFF"/>
                </a:solidFill>
                <a:latin typeface="Open Sans"/>
                <a:ea typeface="Open Sans"/>
                <a:cs typeface="Open Sans"/>
                <a:sym typeface="Open Sans"/>
              </a:defRPr>
            </a:lvl5pPr>
            <a:lvl6pPr lvl="5" rtl="0">
              <a:buNone/>
              <a:defRPr sz="1300">
                <a:solidFill>
                  <a:srgbClr val="FFFFFF"/>
                </a:solidFill>
                <a:latin typeface="Open Sans"/>
                <a:ea typeface="Open Sans"/>
                <a:cs typeface="Open Sans"/>
                <a:sym typeface="Open Sans"/>
              </a:defRPr>
            </a:lvl6pPr>
            <a:lvl7pPr lvl="6" rtl="0">
              <a:buNone/>
              <a:defRPr sz="1300">
                <a:solidFill>
                  <a:srgbClr val="FFFFFF"/>
                </a:solidFill>
                <a:latin typeface="Open Sans"/>
                <a:ea typeface="Open Sans"/>
                <a:cs typeface="Open Sans"/>
                <a:sym typeface="Open Sans"/>
              </a:defRPr>
            </a:lvl7pPr>
            <a:lvl8pPr lvl="7" rtl="0">
              <a:buNone/>
              <a:defRPr sz="1300">
                <a:solidFill>
                  <a:srgbClr val="FFFFFF"/>
                </a:solidFill>
                <a:latin typeface="Open Sans"/>
                <a:ea typeface="Open Sans"/>
                <a:cs typeface="Open Sans"/>
                <a:sym typeface="Open Sans"/>
              </a:defRPr>
            </a:lvl8pPr>
            <a:lvl9pPr lvl="8" rtl="0">
              <a:buNone/>
              <a:defRPr sz="1300">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201" name="Shape 201"/>
        <p:cNvGrpSpPr/>
        <p:nvPr/>
      </p:nvGrpSpPr>
      <p:grpSpPr>
        <a:xfrm>
          <a:off x="0" y="0"/>
          <a:ext cx="0" cy="0"/>
          <a:chOff x="0" y="0"/>
          <a:chExt cx="0" cy="0"/>
        </a:xfrm>
      </p:grpSpPr>
      <p:pic>
        <p:nvPicPr>
          <p:cNvPr id="202" name="Google Shape;202;p38"/>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203" name="Google Shape;203;p38"/>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204" name="Google Shape;204;p38"/>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205" name="Google Shape;205;p3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06" name="Google Shape;20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2">
  <p:cSld name="CUSTOM_1_2">
    <p:spTree>
      <p:nvGrpSpPr>
        <p:cNvPr id="207" name="Shape 207"/>
        <p:cNvGrpSpPr/>
        <p:nvPr/>
      </p:nvGrpSpPr>
      <p:grpSpPr>
        <a:xfrm>
          <a:off x="0" y="0"/>
          <a:ext cx="0" cy="0"/>
          <a:chOff x="0" y="0"/>
          <a:chExt cx="0" cy="0"/>
        </a:xfrm>
      </p:grpSpPr>
      <p:pic>
        <p:nvPicPr>
          <p:cNvPr id="208" name="Google Shape;208;p39"/>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209" name="Google Shape;209;p39"/>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210" name="Google Shape;210;p39"/>
          <p:cNvSpPr txBox="1"/>
          <p:nvPr>
            <p:ph type="title"/>
          </p:nvPr>
        </p:nvSpPr>
        <p:spPr>
          <a:xfrm>
            <a:off x="4672725" y="186450"/>
            <a:ext cx="43146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211" name="Google Shape;211;p3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12" name="Google Shape;212;p39"/>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rtl="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
        <p:nvSpPr>
          <p:cNvPr id="213" name="Google Shape;21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latin typeface="Open Sans"/>
                <a:ea typeface="Open Sans"/>
                <a:cs typeface="Open Sans"/>
                <a:sym typeface="Open Sans"/>
              </a:defRPr>
            </a:lvl1pPr>
            <a:lvl2pPr lvl="1" rtl="0">
              <a:buNone/>
              <a:defRPr sz="1300">
                <a:solidFill>
                  <a:srgbClr val="FFFFFF"/>
                </a:solidFill>
                <a:latin typeface="Open Sans"/>
                <a:ea typeface="Open Sans"/>
                <a:cs typeface="Open Sans"/>
                <a:sym typeface="Open Sans"/>
              </a:defRPr>
            </a:lvl2pPr>
            <a:lvl3pPr lvl="2" rtl="0">
              <a:buNone/>
              <a:defRPr sz="1300">
                <a:solidFill>
                  <a:srgbClr val="FFFFFF"/>
                </a:solidFill>
                <a:latin typeface="Open Sans"/>
                <a:ea typeface="Open Sans"/>
                <a:cs typeface="Open Sans"/>
                <a:sym typeface="Open Sans"/>
              </a:defRPr>
            </a:lvl3pPr>
            <a:lvl4pPr lvl="3" rtl="0">
              <a:buNone/>
              <a:defRPr sz="1300">
                <a:solidFill>
                  <a:srgbClr val="FFFFFF"/>
                </a:solidFill>
                <a:latin typeface="Open Sans"/>
                <a:ea typeface="Open Sans"/>
                <a:cs typeface="Open Sans"/>
                <a:sym typeface="Open Sans"/>
              </a:defRPr>
            </a:lvl4pPr>
            <a:lvl5pPr lvl="4" rtl="0">
              <a:buNone/>
              <a:defRPr sz="1300">
                <a:solidFill>
                  <a:srgbClr val="FFFFFF"/>
                </a:solidFill>
                <a:latin typeface="Open Sans"/>
                <a:ea typeface="Open Sans"/>
                <a:cs typeface="Open Sans"/>
                <a:sym typeface="Open Sans"/>
              </a:defRPr>
            </a:lvl5pPr>
            <a:lvl6pPr lvl="5" rtl="0">
              <a:buNone/>
              <a:defRPr sz="1300">
                <a:solidFill>
                  <a:srgbClr val="FFFFFF"/>
                </a:solidFill>
                <a:latin typeface="Open Sans"/>
                <a:ea typeface="Open Sans"/>
                <a:cs typeface="Open Sans"/>
                <a:sym typeface="Open Sans"/>
              </a:defRPr>
            </a:lvl6pPr>
            <a:lvl7pPr lvl="6" rtl="0">
              <a:buNone/>
              <a:defRPr sz="1300">
                <a:solidFill>
                  <a:srgbClr val="FFFFFF"/>
                </a:solidFill>
                <a:latin typeface="Open Sans"/>
                <a:ea typeface="Open Sans"/>
                <a:cs typeface="Open Sans"/>
                <a:sym typeface="Open Sans"/>
              </a:defRPr>
            </a:lvl7pPr>
            <a:lvl8pPr lvl="7" rtl="0">
              <a:buNone/>
              <a:defRPr sz="1300">
                <a:solidFill>
                  <a:srgbClr val="FFFFFF"/>
                </a:solidFill>
                <a:latin typeface="Open Sans"/>
                <a:ea typeface="Open Sans"/>
                <a:cs typeface="Open Sans"/>
                <a:sym typeface="Open Sans"/>
              </a:defRPr>
            </a:lvl8pPr>
            <a:lvl9pPr lvl="8" rtl="0">
              <a:buNone/>
              <a:defRPr sz="1300">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214" name="Shape 214"/>
        <p:cNvGrpSpPr/>
        <p:nvPr/>
      </p:nvGrpSpPr>
      <p:grpSpPr>
        <a:xfrm>
          <a:off x="0" y="0"/>
          <a:ext cx="0" cy="0"/>
          <a:chOff x="0" y="0"/>
          <a:chExt cx="0" cy="0"/>
        </a:xfrm>
      </p:grpSpPr>
      <p:pic>
        <p:nvPicPr>
          <p:cNvPr id="215" name="Google Shape;215;p40"/>
          <p:cNvPicPr preferRelativeResize="0"/>
          <p:nvPr/>
        </p:nvPicPr>
        <p:blipFill rotWithShape="1">
          <a:blip r:embed="rId2">
            <a:alphaModFix/>
          </a:blip>
          <a:srcRect b="12321" l="7448" r="5738" t="13362"/>
          <a:stretch/>
        </p:blipFill>
        <p:spPr>
          <a:xfrm>
            <a:off x="4116975" y="0"/>
            <a:ext cx="5027024" cy="5143499"/>
          </a:xfrm>
          <a:prstGeom prst="rect">
            <a:avLst/>
          </a:prstGeom>
          <a:noFill/>
          <a:ln>
            <a:noFill/>
          </a:ln>
        </p:spPr>
      </p:pic>
      <p:sp>
        <p:nvSpPr>
          <p:cNvPr id="216" name="Google Shape;216;p40"/>
          <p:cNvSpPr txBox="1"/>
          <p:nvPr/>
        </p:nvSpPr>
        <p:spPr>
          <a:xfrm>
            <a:off x="4116975" y="0"/>
            <a:ext cx="5027100" cy="5143500"/>
          </a:xfrm>
          <a:prstGeom prst="rect">
            <a:avLst/>
          </a:prstGeom>
          <a:solidFill>
            <a:srgbClr val="0A6B7C">
              <a:alpha val="29409"/>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0"/>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1" sz="3600"/>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18" name="Google Shape;218;p4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19" name="Google Shape;21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p:cSld name="CUSTOM_1_1_1_1">
    <p:spTree>
      <p:nvGrpSpPr>
        <p:cNvPr id="220" name="Shape 220"/>
        <p:cNvGrpSpPr/>
        <p:nvPr/>
      </p:nvGrpSpPr>
      <p:grpSpPr>
        <a:xfrm>
          <a:off x="0" y="0"/>
          <a:ext cx="0" cy="0"/>
          <a:chOff x="0" y="0"/>
          <a:chExt cx="0" cy="0"/>
        </a:xfrm>
      </p:grpSpPr>
      <p:pic>
        <p:nvPicPr>
          <p:cNvPr id="221" name="Google Shape;221;p41"/>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222" name="Google Shape;222;p41"/>
          <p:cNvSpPr txBox="1"/>
          <p:nvPr/>
        </p:nvSpPr>
        <p:spPr>
          <a:xfrm>
            <a:off x="0" y="0"/>
            <a:ext cx="5027100" cy="5143500"/>
          </a:xfrm>
          <a:prstGeom prst="rect">
            <a:avLst/>
          </a:prstGeom>
          <a:solidFill>
            <a:srgbClr val="0A6B7C">
              <a:alpha val="29409"/>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1"/>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1" sz="3600"/>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24" name="Google Shape;224;p41"/>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25" name="Google Shape;22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1">
  <p:cSld name="CUSTOM_1_1_1_1_1">
    <p:spTree>
      <p:nvGrpSpPr>
        <p:cNvPr id="226" name="Shape 226"/>
        <p:cNvGrpSpPr/>
        <p:nvPr/>
      </p:nvGrpSpPr>
      <p:grpSpPr>
        <a:xfrm>
          <a:off x="0" y="0"/>
          <a:ext cx="0" cy="0"/>
          <a:chOff x="0" y="0"/>
          <a:chExt cx="0" cy="0"/>
        </a:xfrm>
      </p:grpSpPr>
      <p:pic>
        <p:nvPicPr>
          <p:cNvPr id="227" name="Google Shape;227;p42"/>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228" name="Google Shape;228;p42"/>
          <p:cNvSpPr txBox="1"/>
          <p:nvPr/>
        </p:nvSpPr>
        <p:spPr>
          <a:xfrm>
            <a:off x="0" y="0"/>
            <a:ext cx="5027100" cy="5143500"/>
          </a:xfrm>
          <a:prstGeom prst="rect">
            <a:avLst/>
          </a:prstGeom>
          <a:solidFill>
            <a:srgbClr val="0A6B7C">
              <a:alpha val="29409"/>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2"/>
          <p:cNvSpPr txBox="1"/>
          <p:nvPr>
            <p:ph type="title"/>
          </p:nvPr>
        </p:nvSpPr>
        <p:spPr>
          <a:xfrm>
            <a:off x="181200" y="165750"/>
            <a:ext cx="4464600" cy="481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30" name="Google Shape;230;p4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31" name="Google Shape;231;p42"/>
          <p:cNvSpPr txBox="1"/>
          <p:nvPr>
            <p:ph idx="1" type="body"/>
          </p:nvPr>
        </p:nvSpPr>
        <p:spPr>
          <a:xfrm>
            <a:off x="5112400" y="165750"/>
            <a:ext cx="3878400" cy="4760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232" name="Google Shape;23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Open Sans"/>
                <a:ea typeface="Open Sans"/>
                <a:cs typeface="Open Sans"/>
                <a:sym typeface="Open Sans"/>
              </a:defRPr>
            </a:lvl1pPr>
            <a:lvl2pPr lvl="1" rtl="0">
              <a:buNone/>
              <a:defRPr sz="1300">
                <a:latin typeface="Open Sans"/>
                <a:ea typeface="Open Sans"/>
                <a:cs typeface="Open Sans"/>
                <a:sym typeface="Open Sans"/>
              </a:defRPr>
            </a:lvl2pPr>
            <a:lvl3pPr lvl="2" rtl="0">
              <a:buNone/>
              <a:defRPr sz="1300">
                <a:latin typeface="Open Sans"/>
                <a:ea typeface="Open Sans"/>
                <a:cs typeface="Open Sans"/>
                <a:sym typeface="Open Sans"/>
              </a:defRPr>
            </a:lvl3pPr>
            <a:lvl4pPr lvl="3" rtl="0">
              <a:buNone/>
              <a:defRPr sz="1300">
                <a:latin typeface="Open Sans"/>
                <a:ea typeface="Open Sans"/>
                <a:cs typeface="Open Sans"/>
                <a:sym typeface="Open Sans"/>
              </a:defRPr>
            </a:lvl4pPr>
            <a:lvl5pPr lvl="4" rtl="0">
              <a:buNone/>
              <a:defRPr sz="1300">
                <a:latin typeface="Open Sans"/>
                <a:ea typeface="Open Sans"/>
                <a:cs typeface="Open Sans"/>
                <a:sym typeface="Open Sans"/>
              </a:defRPr>
            </a:lvl5pPr>
            <a:lvl6pPr lvl="5" rtl="0">
              <a:buNone/>
              <a:defRPr sz="1300">
                <a:latin typeface="Open Sans"/>
                <a:ea typeface="Open Sans"/>
                <a:cs typeface="Open Sans"/>
                <a:sym typeface="Open Sans"/>
              </a:defRPr>
            </a:lvl6pPr>
            <a:lvl7pPr lvl="6" rtl="0">
              <a:buNone/>
              <a:defRPr sz="1300">
                <a:latin typeface="Open Sans"/>
                <a:ea typeface="Open Sans"/>
                <a:cs typeface="Open Sans"/>
                <a:sym typeface="Open Sans"/>
              </a:defRPr>
            </a:lvl7pPr>
            <a:lvl8pPr lvl="7" rtl="0">
              <a:buNone/>
              <a:defRPr sz="1300">
                <a:latin typeface="Open Sans"/>
                <a:ea typeface="Open Sans"/>
                <a:cs typeface="Open Sans"/>
                <a:sym typeface="Open Sans"/>
              </a:defRPr>
            </a:lvl8pPr>
            <a:lvl9pPr lvl="8" rtl="0">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2_1">
    <p:spTree>
      <p:nvGrpSpPr>
        <p:cNvPr id="233" name="Shape 233"/>
        <p:cNvGrpSpPr/>
        <p:nvPr/>
      </p:nvGrpSpPr>
      <p:grpSpPr>
        <a:xfrm>
          <a:off x="0" y="0"/>
          <a:ext cx="0" cy="0"/>
          <a:chOff x="0" y="0"/>
          <a:chExt cx="0" cy="0"/>
        </a:xfrm>
      </p:grpSpPr>
      <p:pic>
        <p:nvPicPr>
          <p:cNvPr id="234" name="Google Shape;234;p43"/>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235" name="Google Shape;235;p43"/>
          <p:cNvSpPr txBox="1"/>
          <p:nvPr>
            <p:ph type="title"/>
          </p:nvPr>
        </p:nvSpPr>
        <p:spPr>
          <a:xfrm>
            <a:off x="199375" y="205750"/>
            <a:ext cx="4467000" cy="4429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1" sz="3600"/>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36" name="Google Shape;236;p4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37" name="Google Shape;23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2">
  <p:cSld name="CUSTOM_2_1_2">
    <p:spTree>
      <p:nvGrpSpPr>
        <p:cNvPr id="238" name="Shape 238"/>
        <p:cNvGrpSpPr/>
        <p:nvPr/>
      </p:nvGrpSpPr>
      <p:grpSpPr>
        <a:xfrm>
          <a:off x="0" y="0"/>
          <a:ext cx="0" cy="0"/>
          <a:chOff x="0" y="0"/>
          <a:chExt cx="0" cy="0"/>
        </a:xfrm>
      </p:grpSpPr>
      <p:pic>
        <p:nvPicPr>
          <p:cNvPr id="239" name="Google Shape;239;p44"/>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240" name="Google Shape;240;p44"/>
          <p:cNvSpPr txBox="1"/>
          <p:nvPr>
            <p:ph type="title"/>
          </p:nvPr>
        </p:nvSpPr>
        <p:spPr>
          <a:xfrm>
            <a:off x="5011025" y="81300"/>
            <a:ext cx="3990000" cy="489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41" name="Google Shape;241;p4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42" name="Google Shape;242;p44"/>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243" name="Google Shape;24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Open Sans"/>
                <a:ea typeface="Open Sans"/>
                <a:cs typeface="Open Sans"/>
                <a:sym typeface="Open Sans"/>
              </a:defRPr>
            </a:lvl1pPr>
            <a:lvl2pPr lvl="1" rtl="0">
              <a:buNone/>
              <a:defRPr sz="1300">
                <a:latin typeface="Open Sans"/>
                <a:ea typeface="Open Sans"/>
                <a:cs typeface="Open Sans"/>
                <a:sym typeface="Open Sans"/>
              </a:defRPr>
            </a:lvl2pPr>
            <a:lvl3pPr lvl="2" rtl="0">
              <a:buNone/>
              <a:defRPr sz="1300">
                <a:latin typeface="Open Sans"/>
                <a:ea typeface="Open Sans"/>
                <a:cs typeface="Open Sans"/>
                <a:sym typeface="Open Sans"/>
              </a:defRPr>
            </a:lvl3pPr>
            <a:lvl4pPr lvl="3" rtl="0">
              <a:buNone/>
              <a:defRPr sz="1300">
                <a:latin typeface="Open Sans"/>
                <a:ea typeface="Open Sans"/>
                <a:cs typeface="Open Sans"/>
                <a:sym typeface="Open Sans"/>
              </a:defRPr>
            </a:lvl4pPr>
            <a:lvl5pPr lvl="4" rtl="0">
              <a:buNone/>
              <a:defRPr sz="1300">
                <a:latin typeface="Open Sans"/>
                <a:ea typeface="Open Sans"/>
                <a:cs typeface="Open Sans"/>
                <a:sym typeface="Open Sans"/>
              </a:defRPr>
            </a:lvl5pPr>
            <a:lvl6pPr lvl="5" rtl="0">
              <a:buNone/>
              <a:defRPr sz="1300">
                <a:latin typeface="Open Sans"/>
                <a:ea typeface="Open Sans"/>
                <a:cs typeface="Open Sans"/>
                <a:sym typeface="Open Sans"/>
              </a:defRPr>
            </a:lvl6pPr>
            <a:lvl7pPr lvl="6" rtl="0">
              <a:buNone/>
              <a:defRPr sz="1300">
                <a:latin typeface="Open Sans"/>
                <a:ea typeface="Open Sans"/>
                <a:cs typeface="Open Sans"/>
                <a:sym typeface="Open Sans"/>
              </a:defRPr>
            </a:lvl7pPr>
            <a:lvl8pPr lvl="7" rtl="0">
              <a:buNone/>
              <a:defRPr sz="1300">
                <a:latin typeface="Open Sans"/>
                <a:ea typeface="Open Sans"/>
                <a:cs typeface="Open Sans"/>
                <a:sym typeface="Open Sans"/>
              </a:defRPr>
            </a:lvl8pPr>
            <a:lvl9pPr lvl="8" rtl="0">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p:cSld name="CUSTOM_3_1">
    <p:spTree>
      <p:nvGrpSpPr>
        <p:cNvPr id="244" name="Shape 244"/>
        <p:cNvGrpSpPr/>
        <p:nvPr/>
      </p:nvGrpSpPr>
      <p:grpSpPr>
        <a:xfrm>
          <a:off x="0" y="0"/>
          <a:ext cx="0" cy="0"/>
          <a:chOff x="0" y="0"/>
          <a:chExt cx="0" cy="0"/>
        </a:xfrm>
      </p:grpSpPr>
      <p:pic>
        <p:nvPicPr>
          <p:cNvPr id="245" name="Google Shape;245;p45"/>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sp>
        <p:nvSpPr>
          <p:cNvPr id="246" name="Google Shape;246;p45"/>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1" sz="3600"/>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47" name="Google Shape;247;p4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48" name="Google Shape;24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p:cSld name="CUSTOM_3_1_1">
    <p:spTree>
      <p:nvGrpSpPr>
        <p:cNvPr id="249" name="Shape 249"/>
        <p:cNvGrpSpPr/>
        <p:nvPr/>
      </p:nvGrpSpPr>
      <p:grpSpPr>
        <a:xfrm>
          <a:off x="0" y="0"/>
          <a:ext cx="0" cy="0"/>
          <a:chOff x="0" y="0"/>
          <a:chExt cx="0" cy="0"/>
        </a:xfrm>
      </p:grpSpPr>
      <p:pic>
        <p:nvPicPr>
          <p:cNvPr id="250" name="Google Shape;250;p46"/>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251" name="Google Shape;251;p46"/>
          <p:cNvSpPr txBox="1"/>
          <p:nvPr>
            <p:ph type="title"/>
          </p:nvPr>
        </p:nvSpPr>
        <p:spPr>
          <a:xfrm>
            <a:off x="104550" y="143525"/>
            <a:ext cx="4634100" cy="4502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1" sz="3600"/>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52" name="Google Shape;252;p4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53" name="Google Shape;25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1">
  <p:cSld name="CUSTOM_3_1_1_1">
    <p:spTree>
      <p:nvGrpSpPr>
        <p:cNvPr id="254" name="Shape 254"/>
        <p:cNvGrpSpPr/>
        <p:nvPr/>
      </p:nvGrpSpPr>
      <p:grpSpPr>
        <a:xfrm>
          <a:off x="0" y="0"/>
          <a:ext cx="0" cy="0"/>
          <a:chOff x="0" y="0"/>
          <a:chExt cx="0" cy="0"/>
        </a:xfrm>
      </p:grpSpPr>
      <p:pic>
        <p:nvPicPr>
          <p:cNvPr id="255" name="Google Shape;255;p47"/>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256" name="Google Shape;256;p47"/>
          <p:cNvSpPr txBox="1"/>
          <p:nvPr>
            <p:ph type="title"/>
          </p:nvPr>
        </p:nvSpPr>
        <p:spPr>
          <a:xfrm>
            <a:off x="5019050" y="112425"/>
            <a:ext cx="4074900" cy="4863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3600"/>
              <a:buNone/>
              <a:defRPr b="1" sz="3600">
                <a:solidFill>
                  <a:schemeClr val="dk2"/>
                </a:solidFill>
              </a:defRPr>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57" name="Google Shape;257;p47"/>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58" name="Google Shape;258;p47"/>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259" name="Google Shape;25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Open Sans"/>
                <a:ea typeface="Open Sans"/>
                <a:cs typeface="Open Sans"/>
                <a:sym typeface="Open Sans"/>
              </a:defRPr>
            </a:lvl1pPr>
            <a:lvl2pPr lvl="1" rtl="0">
              <a:buNone/>
              <a:defRPr sz="1300">
                <a:latin typeface="Open Sans"/>
                <a:ea typeface="Open Sans"/>
                <a:cs typeface="Open Sans"/>
                <a:sym typeface="Open Sans"/>
              </a:defRPr>
            </a:lvl2pPr>
            <a:lvl3pPr lvl="2" rtl="0">
              <a:buNone/>
              <a:defRPr sz="1300">
                <a:latin typeface="Open Sans"/>
                <a:ea typeface="Open Sans"/>
                <a:cs typeface="Open Sans"/>
                <a:sym typeface="Open Sans"/>
              </a:defRPr>
            </a:lvl3pPr>
            <a:lvl4pPr lvl="3" rtl="0">
              <a:buNone/>
              <a:defRPr sz="1300">
                <a:latin typeface="Open Sans"/>
                <a:ea typeface="Open Sans"/>
                <a:cs typeface="Open Sans"/>
                <a:sym typeface="Open Sans"/>
              </a:defRPr>
            </a:lvl4pPr>
            <a:lvl5pPr lvl="4" rtl="0">
              <a:buNone/>
              <a:defRPr sz="1300">
                <a:latin typeface="Open Sans"/>
                <a:ea typeface="Open Sans"/>
                <a:cs typeface="Open Sans"/>
                <a:sym typeface="Open Sans"/>
              </a:defRPr>
            </a:lvl5pPr>
            <a:lvl6pPr lvl="5" rtl="0">
              <a:buNone/>
              <a:defRPr sz="1300">
                <a:latin typeface="Open Sans"/>
                <a:ea typeface="Open Sans"/>
                <a:cs typeface="Open Sans"/>
                <a:sym typeface="Open Sans"/>
              </a:defRPr>
            </a:lvl6pPr>
            <a:lvl7pPr lvl="6" rtl="0">
              <a:buNone/>
              <a:defRPr sz="1300">
                <a:latin typeface="Open Sans"/>
                <a:ea typeface="Open Sans"/>
                <a:cs typeface="Open Sans"/>
                <a:sym typeface="Open Sans"/>
              </a:defRPr>
            </a:lvl7pPr>
            <a:lvl8pPr lvl="7" rtl="0">
              <a:buNone/>
              <a:defRPr sz="1300">
                <a:latin typeface="Open Sans"/>
                <a:ea typeface="Open Sans"/>
                <a:cs typeface="Open Sans"/>
                <a:sym typeface="Open Sans"/>
              </a:defRPr>
            </a:lvl8pPr>
            <a:lvl9pPr lvl="8" rtl="0">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p:cSld name="CUSTOM_4_1">
    <p:spTree>
      <p:nvGrpSpPr>
        <p:cNvPr id="260" name="Shape 260"/>
        <p:cNvGrpSpPr/>
        <p:nvPr/>
      </p:nvGrpSpPr>
      <p:grpSpPr>
        <a:xfrm>
          <a:off x="0" y="0"/>
          <a:ext cx="0" cy="0"/>
          <a:chOff x="0" y="0"/>
          <a:chExt cx="0" cy="0"/>
        </a:xfrm>
      </p:grpSpPr>
      <p:pic>
        <p:nvPicPr>
          <p:cNvPr id="261" name="Google Shape;261;p48"/>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262" name="Google Shape;262;p48"/>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b="1" sz="3600"/>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63" name="Google Shape;263;p4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64" name="Google Shape;26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2">
  <p:cSld name="CUSTOM_4_1_2">
    <p:spTree>
      <p:nvGrpSpPr>
        <p:cNvPr id="265" name="Shape 265"/>
        <p:cNvGrpSpPr/>
        <p:nvPr/>
      </p:nvGrpSpPr>
      <p:grpSpPr>
        <a:xfrm>
          <a:off x="0" y="0"/>
          <a:ext cx="0" cy="0"/>
          <a:chOff x="0" y="0"/>
          <a:chExt cx="0" cy="0"/>
        </a:xfrm>
      </p:grpSpPr>
      <p:pic>
        <p:nvPicPr>
          <p:cNvPr id="266" name="Google Shape;266;p49"/>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pic>
        <p:nvPicPr>
          <p:cNvPr id="267" name="Google Shape;267;p4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68" name="Google Shape;268;p49"/>
          <p:cNvSpPr/>
          <p:nvPr/>
        </p:nvSpPr>
        <p:spPr>
          <a:xfrm>
            <a:off x="4073625" y="0"/>
            <a:ext cx="50703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269" name="Google Shape;269;p49"/>
          <p:cNvSpPr txBox="1"/>
          <p:nvPr>
            <p:ph type="title"/>
          </p:nvPr>
        </p:nvSpPr>
        <p:spPr>
          <a:xfrm>
            <a:off x="4307924" y="205750"/>
            <a:ext cx="4624200" cy="477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Clr>
                <a:srgbClr val="FFFFFF"/>
              </a:buClr>
              <a:buSzPts val="3600"/>
              <a:buNone/>
              <a:defRPr b="1" sz="3600">
                <a:solidFill>
                  <a:srgbClr val="FFFFFF"/>
                </a:solidFill>
              </a:defRPr>
            </a:lvl2pPr>
            <a:lvl3pPr lvl="2" rtl="0" algn="ctr">
              <a:lnSpc>
                <a:spcPct val="100000"/>
              </a:lnSpc>
              <a:spcBef>
                <a:spcPts val="0"/>
              </a:spcBef>
              <a:spcAft>
                <a:spcPts val="0"/>
              </a:spcAft>
              <a:buClr>
                <a:srgbClr val="FFFFFF"/>
              </a:buClr>
              <a:buSzPts val="3600"/>
              <a:buNone/>
              <a:defRPr b="1" sz="3600">
                <a:solidFill>
                  <a:srgbClr val="FFFFFF"/>
                </a:solidFill>
              </a:defRPr>
            </a:lvl3pPr>
            <a:lvl4pPr lvl="3" rtl="0" algn="ctr">
              <a:lnSpc>
                <a:spcPct val="100000"/>
              </a:lnSpc>
              <a:spcBef>
                <a:spcPts val="0"/>
              </a:spcBef>
              <a:spcAft>
                <a:spcPts val="0"/>
              </a:spcAft>
              <a:buClr>
                <a:srgbClr val="FFFFFF"/>
              </a:buClr>
              <a:buSzPts val="3600"/>
              <a:buNone/>
              <a:defRPr b="1" sz="3600">
                <a:solidFill>
                  <a:srgbClr val="FFFFFF"/>
                </a:solidFill>
              </a:defRPr>
            </a:lvl4pPr>
            <a:lvl5pPr lvl="4" rtl="0" algn="ctr">
              <a:lnSpc>
                <a:spcPct val="100000"/>
              </a:lnSpc>
              <a:spcBef>
                <a:spcPts val="0"/>
              </a:spcBef>
              <a:spcAft>
                <a:spcPts val="0"/>
              </a:spcAft>
              <a:buClr>
                <a:srgbClr val="FFFFFF"/>
              </a:buClr>
              <a:buSzPts val="3600"/>
              <a:buNone/>
              <a:defRPr b="1" sz="3600">
                <a:solidFill>
                  <a:srgbClr val="FFFFFF"/>
                </a:solidFill>
              </a:defRPr>
            </a:lvl5pPr>
            <a:lvl6pPr lvl="5" rtl="0" algn="ctr">
              <a:lnSpc>
                <a:spcPct val="100000"/>
              </a:lnSpc>
              <a:spcBef>
                <a:spcPts val="0"/>
              </a:spcBef>
              <a:spcAft>
                <a:spcPts val="0"/>
              </a:spcAft>
              <a:buClr>
                <a:srgbClr val="FFFFFF"/>
              </a:buClr>
              <a:buSzPts val="3600"/>
              <a:buNone/>
              <a:defRPr b="1" sz="3600">
                <a:solidFill>
                  <a:srgbClr val="FFFFFF"/>
                </a:solidFill>
              </a:defRPr>
            </a:lvl6pPr>
            <a:lvl7pPr lvl="6" rtl="0" algn="ctr">
              <a:lnSpc>
                <a:spcPct val="100000"/>
              </a:lnSpc>
              <a:spcBef>
                <a:spcPts val="0"/>
              </a:spcBef>
              <a:spcAft>
                <a:spcPts val="0"/>
              </a:spcAft>
              <a:buClr>
                <a:srgbClr val="FFFFFF"/>
              </a:buClr>
              <a:buSzPts val="3600"/>
              <a:buNone/>
              <a:defRPr b="1" sz="3600">
                <a:solidFill>
                  <a:srgbClr val="FFFFFF"/>
                </a:solidFill>
              </a:defRPr>
            </a:lvl7pPr>
            <a:lvl8pPr lvl="7" rtl="0" algn="ctr">
              <a:lnSpc>
                <a:spcPct val="100000"/>
              </a:lnSpc>
              <a:spcBef>
                <a:spcPts val="0"/>
              </a:spcBef>
              <a:spcAft>
                <a:spcPts val="0"/>
              </a:spcAft>
              <a:buClr>
                <a:srgbClr val="FFFFFF"/>
              </a:buClr>
              <a:buSzPts val="3600"/>
              <a:buNone/>
              <a:defRPr b="1" sz="3600">
                <a:solidFill>
                  <a:srgbClr val="FFFFFF"/>
                </a:solidFill>
              </a:defRPr>
            </a:lvl8pPr>
            <a:lvl9pPr lvl="8" rtl="0" algn="ctr">
              <a:lnSpc>
                <a:spcPct val="100000"/>
              </a:lnSpc>
              <a:spcBef>
                <a:spcPts val="0"/>
              </a:spcBef>
              <a:spcAft>
                <a:spcPts val="0"/>
              </a:spcAft>
              <a:buClr>
                <a:srgbClr val="FFFFFF"/>
              </a:buClr>
              <a:buSzPts val="3600"/>
              <a:buNone/>
              <a:defRPr b="1" sz="3600">
                <a:solidFill>
                  <a:srgbClr val="FFFFFF"/>
                </a:solidFill>
              </a:defRPr>
            </a:lvl9pPr>
          </a:lstStyle>
          <a:p/>
        </p:txBody>
      </p:sp>
      <p:sp>
        <p:nvSpPr>
          <p:cNvPr id="270" name="Google Shape;27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434343"/>
                </a:solidFill>
                <a:latin typeface="Open Sans"/>
                <a:ea typeface="Open Sans"/>
                <a:cs typeface="Open Sans"/>
                <a:sym typeface="Open Sans"/>
              </a:defRPr>
            </a:lvl1pPr>
            <a:lvl2pPr lvl="1" rtl="0">
              <a:buNone/>
              <a:defRPr sz="1300">
                <a:solidFill>
                  <a:srgbClr val="434343"/>
                </a:solidFill>
                <a:latin typeface="Open Sans"/>
                <a:ea typeface="Open Sans"/>
                <a:cs typeface="Open Sans"/>
                <a:sym typeface="Open Sans"/>
              </a:defRPr>
            </a:lvl2pPr>
            <a:lvl3pPr lvl="2" rtl="0">
              <a:buNone/>
              <a:defRPr sz="1300">
                <a:solidFill>
                  <a:srgbClr val="434343"/>
                </a:solidFill>
                <a:latin typeface="Open Sans"/>
                <a:ea typeface="Open Sans"/>
                <a:cs typeface="Open Sans"/>
                <a:sym typeface="Open Sans"/>
              </a:defRPr>
            </a:lvl3pPr>
            <a:lvl4pPr lvl="3" rtl="0">
              <a:buNone/>
              <a:defRPr sz="1300">
                <a:solidFill>
                  <a:srgbClr val="434343"/>
                </a:solidFill>
                <a:latin typeface="Open Sans"/>
                <a:ea typeface="Open Sans"/>
                <a:cs typeface="Open Sans"/>
                <a:sym typeface="Open Sans"/>
              </a:defRPr>
            </a:lvl4pPr>
            <a:lvl5pPr lvl="4" rtl="0">
              <a:buNone/>
              <a:defRPr sz="1300">
                <a:solidFill>
                  <a:srgbClr val="434343"/>
                </a:solidFill>
                <a:latin typeface="Open Sans"/>
                <a:ea typeface="Open Sans"/>
                <a:cs typeface="Open Sans"/>
                <a:sym typeface="Open Sans"/>
              </a:defRPr>
            </a:lvl5pPr>
            <a:lvl6pPr lvl="5" rtl="0">
              <a:buNone/>
              <a:defRPr sz="1300">
                <a:solidFill>
                  <a:srgbClr val="434343"/>
                </a:solidFill>
                <a:latin typeface="Open Sans"/>
                <a:ea typeface="Open Sans"/>
                <a:cs typeface="Open Sans"/>
                <a:sym typeface="Open Sans"/>
              </a:defRPr>
            </a:lvl6pPr>
            <a:lvl7pPr lvl="6" rtl="0">
              <a:buNone/>
              <a:defRPr sz="1300">
                <a:solidFill>
                  <a:srgbClr val="434343"/>
                </a:solidFill>
                <a:latin typeface="Open Sans"/>
                <a:ea typeface="Open Sans"/>
                <a:cs typeface="Open Sans"/>
                <a:sym typeface="Open Sans"/>
              </a:defRPr>
            </a:lvl7pPr>
            <a:lvl8pPr lvl="7" rtl="0">
              <a:buNone/>
              <a:defRPr sz="1300">
                <a:solidFill>
                  <a:srgbClr val="434343"/>
                </a:solidFill>
                <a:latin typeface="Open Sans"/>
                <a:ea typeface="Open Sans"/>
                <a:cs typeface="Open Sans"/>
                <a:sym typeface="Open Sans"/>
              </a:defRPr>
            </a:lvl8pPr>
            <a:lvl9pPr lvl="8" rtl="0">
              <a:buNone/>
              <a:defRPr sz="1300">
                <a:solidFill>
                  <a:srgbClr val="434343"/>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3">
  <p:cSld name="CUSTOM_4_1_3">
    <p:spTree>
      <p:nvGrpSpPr>
        <p:cNvPr id="271" name="Shape 271"/>
        <p:cNvGrpSpPr/>
        <p:nvPr/>
      </p:nvGrpSpPr>
      <p:grpSpPr>
        <a:xfrm>
          <a:off x="0" y="0"/>
          <a:ext cx="0" cy="0"/>
          <a:chOff x="0" y="0"/>
          <a:chExt cx="0" cy="0"/>
        </a:xfrm>
      </p:grpSpPr>
      <p:pic>
        <p:nvPicPr>
          <p:cNvPr id="272" name="Google Shape;272;p50"/>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273" name="Google Shape;273;p50"/>
          <p:cNvSpPr txBox="1"/>
          <p:nvPr>
            <p:ph type="title"/>
          </p:nvPr>
        </p:nvSpPr>
        <p:spPr>
          <a:xfrm>
            <a:off x="94175" y="102050"/>
            <a:ext cx="3867300" cy="455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3600"/>
              <a:buNone/>
              <a:defRPr b="1" sz="3600">
                <a:solidFill>
                  <a:srgbClr val="FFFFFF"/>
                </a:solidFill>
              </a:defRPr>
            </a:lvl1pPr>
            <a:lvl2pPr lvl="1" rtl="0" algn="ctr">
              <a:lnSpc>
                <a:spcPct val="100000"/>
              </a:lnSpc>
              <a:spcBef>
                <a:spcPts val="0"/>
              </a:spcBef>
              <a:spcAft>
                <a:spcPts val="0"/>
              </a:spcAft>
              <a:buSzPts val="3600"/>
              <a:buNone/>
              <a:defRPr b="1" sz="3600"/>
            </a:lvl2pPr>
            <a:lvl3pPr lvl="2" rtl="0" algn="ctr">
              <a:lnSpc>
                <a:spcPct val="100000"/>
              </a:lnSpc>
              <a:spcBef>
                <a:spcPts val="0"/>
              </a:spcBef>
              <a:spcAft>
                <a:spcPts val="0"/>
              </a:spcAft>
              <a:buSzPts val="3600"/>
              <a:buNone/>
              <a:defRPr b="1" sz="3600"/>
            </a:lvl3pPr>
            <a:lvl4pPr lvl="3" rtl="0" algn="ctr">
              <a:lnSpc>
                <a:spcPct val="100000"/>
              </a:lnSpc>
              <a:spcBef>
                <a:spcPts val="0"/>
              </a:spcBef>
              <a:spcAft>
                <a:spcPts val="0"/>
              </a:spcAft>
              <a:buSzPts val="3600"/>
              <a:buNone/>
              <a:defRPr b="1" sz="3600"/>
            </a:lvl4pPr>
            <a:lvl5pPr lvl="4" rtl="0" algn="ctr">
              <a:lnSpc>
                <a:spcPct val="100000"/>
              </a:lnSpc>
              <a:spcBef>
                <a:spcPts val="0"/>
              </a:spcBef>
              <a:spcAft>
                <a:spcPts val="0"/>
              </a:spcAft>
              <a:buSzPts val="3600"/>
              <a:buNone/>
              <a:defRPr b="1" sz="3600"/>
            </a:lvl5pPr>
            <a:lvl6pPr lvl="5" rtl="0" algn="ctr">
              <a:lnSpc>
                <a:spcPct val="100000"/>
              </a:lnSpc>
              <a:spcBef>
                <a:spcPts val="0"/>
              </a:spcBef>
              <a:spcAft>
                <a:spcPts val="0"/>
              </a:spcAft>
              <a:buSzPts val="3600"/>
              <a:buNone/>
              <a:defRPr b="1" sz="3600"/>
            </a:lvl6pPr>
            <a:lvl7pPr lvl="6" rtl="0" algn="ctr">
              <a:lnSpc>
                <a:spcPct val="100000"/>
              </a:lnSpc>
              <a:spcBef>
                <a:spcPts val="0"/>
              </a:spcBef>
              <a:spcAft>
                <a:spcPts val="0"/>
              </a:spcAft>
              <a:buSzPts val="3600"/>
              <a:buNone/>
              <a:defRPr b="1" sz="3600"/>
            </a:lvl7pPr>
            <a:lvl8pPr lvl="7" rtl="0" algn="ctr">
              <a:lnSpc>
                <a:spcPct val="100000"/>
              </a:lnSpc>
              <a:spcBef>
                <a:spcPts val="0"/>
              </a:spcBef>
              <a:spcAft>
                <a:spcPts val="0"/>
              </a:spcAft>
              <a:buSzPts val="3600"/>
              <a:buNone/>
              <a:defRPr b="1" sz="3600"/>
            </a:lvl8pPr>
            <a:lvl9pPr lvl="8" rtl="0" algn="ctr">
              <a:lnSpc>
                <a:spcPct val="100000"/>
              </a:lnSpc>
              <a:spcBef>
                <a:spcPts val="0"/>
              </a:spcBef>
              <a:spcAft>
                <a:spcPts val="0"/>
              </a:spcAft>
              <a:buSzPts val="3600"/>
              <a:buNone/>
              <a:defRPr b="1" sz="3600"/>
            </a:lvl9pPr>
          </a:lstStyle>
          <a:p/>
        </p:txBody>
      </p:sp>
      <p:pic>
        <p:nvPicPr>
          <p:cNvPr id="274" name="Google Shape;274;p5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275" name="Google Shape;275;p50"/>
          <p:cNvSpPr txBox="1"/>
          <p:nvPr>
            <p:ph idx="1" type="body"/>
          </p:nvPr>
        </p:nvSpPr>
        <p:spPr>
          <a:xfrm>
            <a:off x="4262050" y="200750"/>
            <a:ext cx="4739100" cy="4775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276" name="Google Shape;27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atin typeface="Open Sans"/>
                <a:ea typeface="Open Sans"/>
                <a:cs typeface="Open Sans"/>
                <a:sym typeface="Open Sans"/>
              </a:defRPr>
            </a:lvl1pPr>
            <a:lvl2pPr lvl="1" rtl="0">
              <a:buNone/>
              <a:defRPr sz="1300">
                <a:latin typeface="Open Sans"/>
                <a:ea typeface="Open Sans"/>
                <a:cs typeface="Open Sans"/>
                <a:sym typeface="Open Sans"/>
              </a:defRPr>
            </a:lvl2pPr>
            <a:lvl3pPr lvl="2" rtl="0">
              <a:buNone/>
              <a:defRPr sz="1300">
                <a:latin typeface="Open Sans"/>
                <a:ea typeface="Open Sans"/>
                <a:cs typeface="Open Sans"/>
                <a:sym typeface="Open Sans"/>
              </a:defRPr>
            </a:lvl3pPr>
            <a:lvl4pPr lvl="3" rtl="0">
              <a:buNone/>
              <a:defRPr sz="1300">
                <a:latin typeface="Open Sans"/>
                <a:ea typeface="Open Sans"/>
                <a:cs typeface="Open Sans"/>
                <a:sym typeface="Open Sans"/>
              </a:defRPr>
            </a:lvl4pPr>
            <a:lvl5pPr lvl="4" rtl="0">
              <a:buNone/>
              <a:defRPr sz="1300">
                <a:latin typeface="Open Sans"/>
                <a:ea typeface="Open Sans"/>
                <a:cs typeface="Open Sans"/>
                <a:sym typeface="Open Sans"/>
              </a:defRPr>
            </a:lvl5pPr>
            <a:lvl6pPr lvl="5" rtl="0">
              <a:buNone/>
              <a:defRPr sz="1300">
                <a:latin typeface="Open Sans"/>
                <a:ea typeface="Open Sans"/>
                <a:cs typeface="Open Sans"/>
                <a:sym typeface="Open Sans"/>
              </a:defRPr>
            </a:lvl6pPr>
            <a:lvl7pPr lvl="6" rtl="0">
              <a:buNone/>
              <a:defRPr sz="1300">
                <a:latin typeface="Open Sans"/>
                <a:ea typeface="Open Sans"/>
                <a:cs typeface="Open Sans"/>
                <a:sym typeface="Open Sans"/>
              </a:defRPr>
            </a:lvl7pPr>
            <a:lvl8pPr lvl="7" rtl="0">
              <a:buNone/>
              <a:defRPr sz="1300">
                <a:latin typeface="Open Sans"/>
                <a:ea typeface="Open Sans"/>
                <a:cs typeface="Open Sans"/>
                <a:sym typeface="Open Sans"/>
              </a:defRPr>
            </a:lvl8pPr>
            <a:lvl9pPr lvl="8" rtl="0">
              <a:buNone/>
              <a:defRPr sz="1300">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1">
  <p:cSld name="SECTION_HEADER_1_1_1">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51"/>
          <p:cNvSpPr/>
          <p:nvPr/>
        </p:nvSpPr>
        <p:spPr>
          <a:xfrm>
            <a:off x="-12" y="0"/>
            <a:ext cx="9144000" cy="5143500"/>
          </a:xfrm>
          <a:prstGeom prst="rect">
            <a:avLst/>
          </a:prstGeom>
          <a:solidFill>
            <a:srgbClr val="FFFFFF">
              <a:alpha val="898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1"/>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3600"/>
              <a:buNone/>
              <a:defRPr sz="3600">
                <a:solidFill>
                  <a:srgbClr val="434343"/>
                </a:solidFill>
              </a:defRPr>
            </a:lvl1pPr>
            <a:lvl2pPr lvl="1" rtl="0" algn="ctr">
              <a:lnSpc>
                <a:spcPct val="100000"/>
              </a:lnSpc>
              <a:spcBef>
                <a:spcPts val="0"/>
              </a:spcBef>
              <a:spcAft>
                <a:spcPts val="0"/>
              </a:spcAft>
              <a:buClr>
                <a:srgbClr val="434343"/>
              </a:buClr>
              <a:buSzPts val="3600"/>
              <a:buNone/>
              <a:defRPr sz="3600">
                <a:solidFill>
                  <a:srgbClr val="434343"/>
                </a:solidFill>
              </a:defRPr>
            </a:lvl2pPr>
            <a:lvl3pPr lvl="2" rtl="0" algn="ctr">
              <a:lnSpc>
                <a:spcPct val="100000"/>
              </a:lnSpc>
              <a:spcBef>
                <a:spcPts val="0"/>
              </a:spcBef>
              <a:spcAft>
                <a:spcPts val="0"/>
              </a:spcAft>
              <a:buClr>
                <a:srgbClr val="434343"/>
              </a:buClr>
              <a:buSzPts val="3600"/>
              <a:buNone/>
              <a:defRPr sz="3600">
                <a:solidFill>
                  <a:srgbClr val="434343"/>
                </a:solidFill>
              </a:defRPr>
            </a:lvl3pPr>
            <a:lvl4pPr lvl="3" rtl="0" algn="ctr">
              <a:lnSpc>
                <a:spcPct val="100000"/>
              </a:lnSpc>
              <a:spcBef>
                <a:spcPts val="0"/>
              </a:spcBef>
              <a:spcAft>
                <a:spcPts val="0"/>
              </a:spcAft>
              <a:buClr>
                <a:srgbClr val="434343"/>
              </a:buClr>
              <a:buSzPts val="3600"/>
              <a:buNone/>
              <a:defRPr sz="3600">
                <a:solidFill>
                  <a:srgbClr val="434343"/>
                </a:solidFill>
              </a:defRPr>
            </a:lvl4pPr>
            <a:lvl5pPr lvl="4" rtl="0" algn="ctr">
              <a:lnSpc>
                <a:spcPct val="100000"/>
              </a:lnSpc>
              <a:spcBef>
                <a:spcPts val="0"/>
              </a:spcBef>
              <a:spcAft>
                <a:spcPts val="0"/>
              </a:spcAft>
              <a:buClr>
                <a:srgbClr val="434343"/>
              </a:buClr>
              <a:buSzPts val="3600"/>
              <a:buNone/>
              <a:defRPr sz="3600">
                <a:solidFill>
                  <a:srgbClr val="434343"/>
                </a:solidFill>
              </a:defRPr>
            </a:lvl5pPr>
            <a:lvl6pPr lvl="5" rtl="0" algn="ctr">
              <a:lnSpc>
                <a:spcPct val="100000"/>
              </a:lnSpc>
              <a:spcBef>
                <a:spcPts val="0"/>
              </a:spcBef>
              <a:spcAft>
                <a:spcPts val="0"/>
              </a:spcAft>
              <a:buClr>
                <a:srgbClr val="434343"/>
              </a:buClr>
              <a:buSzPts val="3600"/>
              <a:buNone/>
              <a:defRPr sz="3600">
                <a:solidFill>
                  <a:srgbClr val="434343"/>
                </a:solidFill>
              </a:defRPr>
            </a:lvl6pPr>
            <a:lvl7pPr lvl="6" rtl="0" algn="ctr">
              <a:lnSpc>
                <a:spcPct val="100000"/>
              </a:lnSpc>
              <a:spcBef>
                <a:spcPts val="0"/>
              </a:spcBef>
              <a:spcAft>
                <a:spcPts val="0"/>
              </a:spcAft>
              <a:buClr>
                <a:srgbClr val="434343"/>
              </a:buClr>
              <a:buSzPts val="3600"/>
              <a:buNone/>
              <a:defRPr sz="3600">
                <a:solidFill>
                  <a:srgbClr val="434343"/>
                </a:solidFill>
              </a:defRPr>
            </a:lvl7pPr>
            <a:lvl8pPr lvl="7" rtl="0" algn="ctr">
              <a:lnSpc>
                <a:spcPct val="100000"/>
              </a:lnSpc>
              <a:spcBef>
                <a:spcPts val="0"/>
              </a:spcBef>
              <a:spcAft>
                <a:spcPts val="0"/>
              </a:spcAft>
              <a:buClr>
                <a:srgbClr val="434343"/>
              </a:buClr>
              <a:buSzPts val="3600"/>
              <a:buNone/>
              <a:defRPr sz="3600">
                <a:solidFill>
                  <a:srgbClr val="434343"/>
                </a:solidFill>
              </a:defRPr>
            </a:lvl8pPr>
            <a:lvl9pPr lvl="8" rtl="0" algn="ctr">
              <a:lnSpc>
                <a:spcPct val="100000"/>
              </a:lnSpc>
              <a:spcBef>
                <a:spcPts val="0"/>
              </a:spcBef>
              <a:spcAft>
                <a:spcPts val="0"/>
              </a:spcAft>
              <a:buClr>
                <a:srgbClr val="434343"/>
              </a:buClr>
              <a:buSzPts val="3600"/>
              <a:buNone/>
              <a:defRPr sz="3600">
                <a:solidFill>
                  <a:srgbClr val="434343"/>
                </a:solidFill>
              </a:defRPr>
            </a:lvl9pPr>
          </a:lstStyle>
          <a:p/>
        </p:txBody>
      </p:sp>
      <p:sp>
        <p:nvSpPr>
          <p:cNvPr id="280" name="Google Shape;280;p51"/>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81" name="Google Shape;281;p51"/>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282" name="Google Shape;282;p51"/>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3" name="Google Shape;283;p51"/>
          <p:cNvPicPr preferRelativeResize="0"/>
          <p:nvPr/>
        </p:nvPicPr>
        <p:blipFill rotWithShape="1">
          <a:blip r:embed="rId3">
            <a:alphaModFix/>
          </a:blip>
          <a:srcRect b="0" l="0" r="0" t="0"/>
          <a:stretch/>
        </p:blipFill>
        <p:spPr>
          <a:xfrm>
            <a:off x="3779575" y="4214971"/>
            <a:ext cx="1460651" cy="2324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286" name="Google Shape;286;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87" name="Google Shape;28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52"/>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52"/>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1">
  <p:cSld name="TITLE_AND_TWO_COLUMNS_1">
    <p:spTree>
      <p:nvGrpSpPr>
        <p:cNvPr id="290" name="Shape 290"/>
        <p:cNvGrpSpPr/>
        <p:nvPr/>
      </p:nvGrpSpPr>
      <p:grpSpPr>
        <a:xfrm>
          <a:off x="0" y="0"/>
          <a:ext cx="0" cy="0"/>
          <a:chOff x="0" y="0"/>
          <a:chExt cx="0" cy="0"/>
        </a:xfrm>
      </p:grpSpPr>
      <p:sp>
        <p:nvSpPr>
          <p:cNvPr id="291" name="Google Shape;291;p53"/>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292" name="Google Shape;292;p5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434343"/>
              </a:buClr>
              <a:buSzPts val="1400"/>
              <a:buChar char="●"/>
              <a:defRPr sz="1400">
                <a:solidFill>
                  <a:srgbClr val="434343"/>
                </a:solidFill>
              </a:defRPr>
            </a:lvl1pPr>
            <a:lvl2pPr indent="-304800" lvl="1" marL="914400" rtl="0" algn="l">
              <a:lnSpc>
                <a:spcPct val="115000"/>
              </a:lnSpc>
              <a:spcBef>
                <a:spcPts val="0"/>
              </a:spcBef>
              <a:spcAft>
                <a:spcPts val="0"/>
              </a:spcAft>
              <a:buClr>
                <a:srgbClr val="434343"/>
              </a:buClr>
              <a:buSzPts val="1200"/>
              <a:buChar char="○"/>
              <a:defRPr sz="1200">
                <a:solidFill>
                  <a:srgbClr val="434343"/>
                </a:solidFill>
              </a:defRPr>
            </a:lvl2pPr>
            <a:lvl3pPr indent="-304800" lvl="2" marL="1371600" rtl="0" algn="l">
              <a:lnSpc>
                <a:spcPct val="115000"/>
              </a:lnSpc>
              <a:spcBef>
                <a:spcPts val="0"/>
              </a:spcBef>
              <a:spcAft>
                <a:spcPts val="0"/>
              </a:spcAft>
              <a:buClr>
                <a:srgbClr val="434343"/>
              </a:buClr>
              <a:buSzPts val="1200"/>
              <a:buChar char="■"/>
              <a:defRPr sz="1200">
                <a:solidFill>
                  <a:srgbClr val="434343"/>
                </a:solidFill>
              </a:defRPr>
            </a:lvl3pPr>
            <a:lvl4pPr indent="-304800" lvl="3" marL="1828800" rtl="0" algn="l">
              <a:lnSpc>
                <a:spcPct val="115000"/>
              </a:lnSpc>
              <a:spcBef>
                <a:spcPts val="0"/>
              </a:spcBef>
              <a:spcAft>
                <a:spcPts val="0"/>
              </a:spcAft>
              <a:buClr>
                <a:srgbClr val="434343"/>
              </a:buClr>
              <a:buSzPts val="1200"/>
              <a:buChar char="●"/>
              <a:defRPr sz="1200">
                <a:solidFill>
                  <a:srgbClr val="434343"/>
                </a:solidFill>
              </a:defRPr>
            </a:lvl4pPr>
            <a:lvl5pPr indent="-304800" lvl="4" marL="2286000" rtl="0" algn="l">
              <a:lnSpc>
                <a:spcPct val="115000"/>
              </a:lnSpc>
              <a:spcBef>
                <a:spcPts val="0"/>
              </a:spcBef>
              <a:spcAft>
                <a:spcPts val="0"/>
              </a:spcAft>
              <a:buClr>
                <a:srgbClr val="434343"/>
              </a:buClr>
              <a:buSzPts val="1200"/>
              <a:buChar char="○"/>
              <a:defRPr sz="1200">
                <a:solidFill>
                  <a:srgbClr val="434343"/>
                </a:solidFill>
              </a:defRPr>
            </a:lvl5pPr>
            <a:lvl6pPr indent="-304800" lvl="5" marL="2743200" rtl="0" algn="l">
              <a:lnSpc>
                <a:spcPct val="115000"/>
              </a:lnSpc>
              <a:spcBef>
                <a:spcPts val="0"/>
              </a:spcBef>
              <a:spcAft>
                <a:spcPts val="0"/>
              </a:spcAft>
              <a:buClr>
                <a:srgbClr val="434343"/>
              </a:buClr>
              <a:buSzPts val="1200"/>
              <a:buChar char="■"/>
              <a:defRPr sz="1200">
                <a:solidFill>
                  <a:srgbClr val="434343"/>
                </a:solidFill>
              </a:defRPr>
            </a:lvl6pPr>
            <a:lvl7pPr indent="-304800" lvl="6" marL="3200400" rtl="0" algn="l">
              <a:lnSpc>
                <a:spcPct val="115000"/>
              </a:lnSpc>
              <a:spcBef>
                <a:spcPts val="0"/>
              </a:spcBef>
              <a:spcAft>
                <a:spcPts val="0"/>
              </a:spcAft>
              <a:buClr>
                <a:srgbClr val="434343"/>
              </a:buClr>
              <a:buSzPts val="1200"/>
              <a:buChar char="●"/>
              <a:defRPr sz="1200">
                <a:solidFill>
                  <a:srgbClr val="434343"/>
                </a:solidFill>
              </a:defRPr>
            </a:lvl7pPr>
            <a:lvl8pPr indent="-304800" lvl="7" marL="3657600" rtl="0" algn="l">
              <a:lnSpc>
                <a:spcPct val="115000"/>
              </a:lnSpc>
              <a:spcBef>
                <a:spcPts val="0"/>
              </a:spcBef>
              <a:spcAft>
                <a:spcPts val="0"/>
              </a:spcAft>
              <a:buClr>
                <a:srgbClr val="434343"/>
              </a:buClr>
              <a:buSzPts val="1200"/>
              <a:buChar char="○"/>
              <a:defRPr sz="1200">
                <a:solidFill>
                  <a:srgbClr val="434343"/>
                </a:solidFill>
              </a:defRPr>
            </a:lvl8pPr>
            <a:lvl9pPr indent="-304800" lvl="8" marL="4114800" rtl="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93" name="Google Shape;293;p5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rgbClr val="434343"/>
              </a:buClr>
              <a:buSzPts val="1400"/>
              <a:buChar char="●"/>
              <a:defRPr sz="1400">
                <a:solidFill>
                  <a:srgbClr val="434343"/>
                </a:solidFill>
              </a:defRPr>
            </a:lvl1pPr>
            <a:lvl2pPr indent="-304800" lvl="1" marL="914400" rtl="0" algn="l">
              <a:lnSpc>
                <a:spcPct val="115000"/>
              </a:lnSpc>
              <a:spcBef>
                <a:spcPts val="0"/>
              </a:spcBef>
              <a:spcAft>
                <a:spcPts val="0"/>
              </a:spcAft>
              <a:buClr>
                <a:srgbClr val="434343"/>
              </a:buClr>
              <a:buSzPts val="1200"/>
              <a:buChar char="○"/>
              <a:defRPr sz="1200">
                <a:solidFill>
                  <a:srgbClr val="434343"/>
                </a:solidFill>
              </a:defRPr>
            </a:lvl2pPr>
            <a:lvl3pPr indent="-304800" lvl="2" marL="1371600" rtl="0" algn="l">
              <a:lnSpc>
                <a:spcPct val="115000"/>
              </a:lnSpc>
              <a:spcBef>
                <a:spcPts val="0"/>
              </a:spcBef>
              <a:spcAft>
                <a:spcPts val="0"/>
              </a:spcAft>
              <a:buClr>
                <a:srgbClr val="434343"/>
              </a:buClr>
              <a:buSzPts val="1200"/>
              <a:buChar char="■"/>
              <a:defRPr sz="1200">
                <a:solidFill>
                  <a:srgbClr val="434343"/>
                </a:solidFill>
              </a:defRPr>
            </a:lvl3pPr>
            <a:lvl4pPr indent="-304800" lvl="3" marL="1828800" rtl="0" algn="l">
              <a:lnSpc>
                <a:spcPct val="115000"/>
              </a:lnSpc>
              <a:spcBef>
                <a:spcPts val="0"/>
              </a:spcBef>
              <a:spcAft>
                <a:spcPts val="0"/>
              </a:spcAft>
              <a:buClr>
                <a:srgbClr val="434343"/>
              </a:buClr>
              <a:buSzPts val="1200"/>
              <a:buChar char="●"/>
              <a:defRPr sz="1200">
                <a:solidFill>
                  <a:srgbClr val="434343"/>
                </a:solidFill>
              </a:defRPr>
            </a:lvl4pPr>
            <a:lvl5pPr indent="-304800" lvl="4" marL="2286000" rtl="0" algn="l">
              <a:lnSpc>
                <a:spcPct val="115000"/>
              </a:lnSpc>
              <a:spcBef>
                <a:spcPts val="0"/>
              </a:spcBef>
              <a:spcAft>
                <a:spcPts val="0"/>
              </a:spcAft>
              <a:buClr>
                <a:srgbClr val="434343"/>
              </a:buClr>
              <a:buSzPts val="1200"/>
              <a:buChar char="○"/>
              <a:defRPr sz="1200">
                <a:solidFill>
                  <a:srgbClr val="434343"/>
                </a:solidFill>
              </a:defRPr>
            </a:lvl5pPr>
            <a:lvl6pPr indent="-304800" lvl="5" marL="2743200" rtl="0" algn="l">
              <a:lnSpc>
                <a:spcPct val="115000"/>
              </a:lnSpc>
              <a:spcBef>
                <a:spcPts val="0"/>
              </a:spcBef>
              <a:spcAft>
                <a:spcPts val="0"/>
              </a:spcAft>
              <a:buClr>
                <a:srgbClr val="434343"/>
              </a:buClr>
              <a:buSzPts val="1200"/>
              <a:buChar char="■"/>
              <a:defRPr sz="1200">
                <a:solidFill>
                  <a:srgbClr val="434343"/>
                </a:solidFill>
              </a:defRPr>
            </a:lvl6pPr>
            <a:lvl7pPr indent="-304800" lvl="6" marL="3200400" rtl="0" algn="l">
              <a:lnSpc>
                <a:spcPct val="115000"/>
              </a:lnSpc>
              <a:spcBef>
                <a:spcPts val="0"/>
              </a:spcBef>
              <a:spcAft>
                <a:spcPts val="0"/>
              </a:spcAft>
              <a:buClr>
                <a:srgbClr val="434343"/>
              </a:buClr>
              <a:buSzPts val="1200"/>
              <a:buChar char="●"/>
              <a:defRPr sz="1200">
                <a:solidFill>
                  <a:srgbClr val="434343"/>
                </a:solidFill>
              </a:defRPr>
            </a:lvl7pPr>
            <a:lvl8pPr indent="-304800" lvl="7" marL="3657600" rtl="0" algn="l">
              <a:lnSpc>
                <a:spcPct val="115000"/>
              </a:lnSpc>
              <a:spcBef>
                <a:spcPts val="0"/>
              </a:spcBef>
              <a:spcAft>
                <a:spcPts val="0"/>
              </a:spcAft>
              <a:buClr>
                <a:srgbClr val="434343"/>
              </a:buClr>
              <a:buSzPts val="1200"/>
              <a:buChar char="○"/>
              <a:defRPr sz="1200">
                <a:solidFill>
                  <a:srgbClr val="434343"/>
                </a:solidFill>
              </a:defRPr>
            </a:lvl8pPr>
            <a:lvl9pPr indent="-304800" lvl="8" marL="4114800" rtl="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94" name="Google Shape;29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53"/>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297" name="Shape 297"/>
        <p:cNvGrpSpPr/>
        <p:nvPr/>
      </p:nvGrpSpPr>
      <p:grpSpPr>
        <a:xfrm>
          <a:off x="0" y="0"/>
          <a:ext cx="0" cy="0"/>
          <a:chOff x="0" y="0"/>
          <a:chExt cx="0" cy="0"/>
        </a:xfrm>
      </p:grpSpPr>
      <p:sp>
        <p:nvSpPr>
          <p:cNvPr id="298" name="Google Shape;298;p54"/>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299" name="Google Shape;299;p54"/>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00" name="Google Shape;30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01" name="Google Shape;301;p54"/>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 name="Google Shape;302;p54"/>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303" name="Google Shape;303;p54"/>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304" name="Google Shape;304;p54"/>
          <p:cNvSpPr txBox="1"/>
          <p:nvPr/>
        </p:nvSpPr>
        <p:spPr>
          <a:xfrm>
            <a:off x="31917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305" name="Google Shape;305;p54"/>
          <p:cNvSpPr txBox="1"/>
          <p:nvPr/>
        </p:nvSpPr>
        <p:spPr>
          <a:xfrm>
            <a:off x="60166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306" name="Google Shape;306;p54"/>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307" name="Google Shape;307;p54"/>
          <p:cNvSpPr txBox="1"/>
          <p:nvPr/>
        </p:nvSpPr>
        <p:spPr>
          <a:xfrm>
            <a:off x="31950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308" name="Google Shape;308;p54"/>
          <p:cNvSpPr txBox="1"/>
          <p:nvPr/>
        </p:nvSpPr>
        <p:spPr>
          <a:xfrm>
            <a:off x="60310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309" name="Google Shape;309;p54"/>
          <p:cNvSpPr txBox="1"/>
          <p:nvPr>
            <p:ph idx="2" type="body"/>
          </p:nvPr>
        </p:nvSpPr>
        <p:spPr>
          <a:xfrm>
            <a:off x="32355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10" name="Google Shape;310;p54"/>
          <p:cNvSpPr txBox="1"/>
          <p:nvPr>
            <p:ph idx="3" type="body"/>
          </p:nvPr>
        </p:nvSpPr>
        <p:spPr>
          <a:xfrm>
            <a:off x="60748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11" name="Google Shape;311;p54"/>
          <p:cNvSpPr txBox="1"/>
          <p:nvPr>
            <p:ph idx="4"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None/>
              <a:defRPr sz="1900">
                <a:solidFill>
                  <a:srgbClr val="FFFFFF"/>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312" name="Google Shape;312;p54"/>
          <p:cNvSpPr txBox="1"/>
          <p:nvPr>
            <p:ph idx="5" type="title"/>
          </p:nvPr>
        </p:nvSpPr>
        <p:spPr>
          <a:xfrm>
            <a:off x="3282063" y="1056900"/>
            <a:ext cx="23337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None/>
              <a:defRPr sz="1900">
                <a:solidFill>
                  <a:srgbClr val="FFFFFF"/>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313" name="Google Shape;313;p54"/>
          <p:cNvSpPr txBox="1"/>
          <p:nvPr>
            <p:ph idx="6" type="title"/>
          </p:nvPr>
        </p:nvSpPr>
        <p:spPr>
          <a:xfrm>
            <a:off x="6089325" y="1056875"/>
            <a:ext cx="23337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None/>
              <a:defRPr sz="1900">
                <a:solidFill>
                  <a:srgbClr val="FFFFFF"/>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1">
  <p:cSld name="TITLE_AND_BODY_2_1_1">
    <p:spTree>
      <p:nvGrpSpPr>
        <p:cNvPr id="314" name="Shape 314"/>
        <p:cNvGrpSpPr/>
        <p:nvPr/>
      </p:nvGrpSpPr>
      <p:grpSpPr>
        <a:xfrm>
          <a:off x="0" y="0"/>
          <a:ext cx="0" cy="0"/>
          <a:chOff x="0" y="0"/>
          <a:chExt cx="0" cy="0"/>
        </a:xfrm>
      </p:grpSpPr>
      <p:sp>
        <p:nvSpPr>
          <p:cNvPr id="315" name="Google Shape;315;p55"/>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316" name="Google Shape;316;p55"/>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17" name="Google Shape;317;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55"/>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9" name="Google Shape;319;p55"/>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320" name="Google Shape;320;p55"/>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321" name="Google Shape;321;p55"/>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322" name="Google Shape;322;p55"/>
          <p:cNvSpPr txBox="1"/>
          <p:nvPr>
            <p:ph idx="2"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23" name="Google Shape;323;p55"/>
          <p:cNvSpPr txBox="1"/>
          <p:nvPr>
            <p:ph idx="3"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None/>
              <a:defRPr sz="1900">
                <a:solidFill>
                  <a:srgbClr val="FFFFFF"/>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p:cSld name="TITLE_AND_BODY_2_1_2">
    <p:spTree>
      <p:nvGrpSpPr>
        <p:cNvPr id="324" name="Shape 324"/>
        <p:cNvGrpSpPr/>
        <p:nvPr/>
      </p:nvGrpSpPr>
      <p:grpSpPr>
        <a:xfrm>
          <a:off x="0" y="0"/>
          <a:ext cx="0" cy="0"/>
          <a:chOff x="0" y="0"/>
          <a:chExt cx="0" cy="0"/>
        </a:xfrm>
      </p:grpSpPr>
      <p:sp>
        <p:nvSpPr>
          <p:cNvPr id="325" name="Google Shape;325;p56"/>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326" name="Google Shape;326;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27" name="Google Shape;327;p56"/>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56"/>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329" name="Google Shape;329;p56"/>
          <p:cNvSpPr txBox="1"/>
          <p:nvPr/>
        </p:nvSpPr>
        <p:spPr>
          <a:xfrm>
            <a:off x="3723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330" name="Google Shape;330;p56"/>
          <p:cNvSpPr txBox="1"/>
          <p:nvPr/>
        </p:nvSpPr>
        <p:spPr>
          <a:xfrm>
            <a:off x="3756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331" name="Google Shape;331;p56"/>
          <p:cNvSpPr txBox="1"/>
          <p:nvPr>
            <p:ph idx="1" type="body"/>
          </p:nvPr>
        </p:nvSpPr>
        <p:spPr>
          <a:xfrm>
            <a:off x="4161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32" name="Google Shape;332;p56"/>
          <p:cNvSpPr txBox="1"/>
          <p:nvPr>
            <p:ph idx="2" type="title"/>
          </p:nvPr>
        </p:nvSpPr>
        <p:spPr>
          <a:xfrm>
            <a:off x="462663" y="1056900"/>
            <a:ext cx="23337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None/>
              <a:defRPr sz="1900">
                <a:solidFill>
                  <a:srgbClr val="FFFFFF"/>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333" name="Google Shape;333;p56"/>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3">
  <p:cSld name="TITLE_AND_BODY_2_1_3">
    <p:spTree>
      <p:nvGrpSpPr>
        <p:cNvPr id="334" name="Shape 334"/>
        <p:cNvGrpSpPr/>
        <p:nvPr/>
      </p:nvGrpSpPr>
      <p:grpSpPr>
        <a:xfrm>
          <a:off x="0" y="0"/>
          <a:ext cx="0" cy="0"/>
          <a:chOff x="0" y="0"/>
          <a:chExt cx="0" cy="0"/>
        </a:xfrm>
      </p:grpSpPr>
      <p:sp>
        <p:nvSpPr>
          <p:cNvPr id="335" name="Google Shape;335;p57"/>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336" name="Google Shape;33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37" name="Google Shape;337;p57"/>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8" name="Google Shape;338;p57"/>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339" name="Google Shape;339;p57"/>
          <p:cNvSpPr txBox="1"/>
          <p:nvPr/>
        </p:nvSpPr>
        <p:spPr>
          <a:xfrm>
            <a:off x="3778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340" name="Google Shape;340;p57"/>
          <p:cNvSpPr txBox="1"/>
          <p:nvPr/>
        </p:nvSpPr>
        <p:spPr>
          <a:xfrm>
            <a:off x="3922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341" name="Google Shape;341;p57"/>
          <p:cNvSpPr txBox="1"/>
          <p:nvPr>
            <p:ph idx="1" type="body"/>
          </p:nvPr>
        </p:nvSpPr>
        <p:spPr>
          <a:xfrm>
            <a:off x="4360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342" name="Google Shape;342;p57"/>
          <p:cNvSpPr txBox="1"/>
          <p:nvPr>
            <p:ph idx="2" type="title"/>
          </p:nvPr>
        </p:nvSpPr>
        <p:spPr>
          <a:xfrm>
            <a:off x="450525" y="1056875"/>
            <a:ext cx="2333700" cy="393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FFFFFF"/>
              </a:buClr>
              <a:buSzPts val="1900"/>
              <a:buNone/>
              <a:defRPr sz="1900">
                <a:solidFill>
                  <a:srgbClr val="FFFFFF"/>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343" name="Google Shape;343;p57"/>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4" name="Shape 344"/>
        <p:cNvGrpSpPr/>
        <p:nvPr/>
      </p:nvGrpSpPr>
      <p:grpSpPr>
        <a:xfrm>
          <a:off x="0" y="0"/>
          <a:ext cx="0" cy="0"/>
          <a:chOff x="0" y="0"/>
          <a:chExt cx="0" cy="0"/>
        </a:xfrm>
      </p:grpSpPr>
      <p:sp>
        <p:nvSpPr>
          <p:cNvPr id="345" name="Google Shape;345;p58"/>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434343"/>
              </a:buClr>
              <a:buSzPts val="4000"/>
              <a:buNone/>
              <a:defRPr>
                <a:solidFill>
                  <a:srgbClr val="434343"/>
                </a:solidFill>
              </a:defRPr>
            </a:lvl1pPr>
            <a:lvl2pPr lvl="1" rtl="0" algn="l">
              <a:lnSpc>
                <a:spcPct val="100000"/>
              </a:lnSpc>
              <a:spcBef>
                <a:spcPts val="0"/>
              </a:spcBef>
              <a:spcAft>
                <a:spcPts val="0"/>
              </a:spcAft>
              <a:buClr>
                <a:srgbClr val="434343"/>
              </a:buClr>
              <a:buSzPts val="2400"/>
              <a:buNone/>
              <a:defRPr>
                <a:solidFill>
                  <a:srgbClr val="434343"/>
                </a:solidFill>
              </a:defRPr>
            </a:lvl2pPr>
            <a:lvl3pPr lvl="2" rtl="0" algn="l">
              <a:lnSpc>
                <a:spcPct val="100000"/>
              </a:lnSpc>
              <a:spcBef>
                <a:spcPts val="0"/>
              </a:spcBef>
              <a:spcAft>
                <a:spcPts val="0"/>
              </a:spcAft>
              <a:buClr>
                <a:srgbClr val="434343"/>
              </a:buClr>
              <a:buSzPts val="2400"/>
              <a:buNone/>
              <a:defRPr>
                <a:solidFill>
                  <a:srgbClr val="434343"/>
                </a:solidFill>
              </a:defRPr>
            </a:lvl3pPr>
            <a:lvl4pPr lvl="3" rtl="0" algn="l">
              <a:lnSpc>
                <a:spcPct val="100000"/>
              </a:lnSpc>
              <a:spcBef>
                <a:spcPts val="0"/>
              </a:spcBef>
              <a:spcAft>
                <a:spcPts val="0"/>
              </a:spcAft>
              <a:buClr>
                <a:srgbClr val="434343"/>
              </a:buClr>
              <a:buSzPts val="2400"/>
              <a:buNone/>
              <a:defRPr>
                <a:solidFill>
                  <a:srgbClr val="434343"/>
                </a:solidFill>
              </a:defRPr>
            </a:lvl4pPr>
            <a:lvl5pPr lvl="4" rtl="0" algn="l">
              <a:lnSpc>
                <a:spcPct val="100000"/>
              </a:lnSpc>
              <a:spcBef>
                <a:spcPts val="0"/>
              </a:spcBef>
              <a:spcAft>
                <a:spcPts val="0"/>
              </a:spcAft>
              <a:buClr>
                <a:srgbClr val="434343"/>
              </a:buClr>
              <a:buSzPts val="2400"/>
              <a:buNone/>
              <a:defRPr>
                <a:solidFill>
                  <a:srgbClr val="434343"/>
                </a:solidFill>
              </a:defRPr>
            </a:lvl5pPr>
            <a:lvl6pPr lvl="5" rtl="0" algn="l">
              <a:lnSpc>
                <a:spcPct val="100000"/>
              </a:lnSpc>
              <a:spcBef>
                <a:spcPts val="0"/>
              </a:spcBef>
              <a:spcAft>
                <a:spcPts val="0"/>
              </a:spcAft>
              <a:buClr>
                <a:srgbClr val="434343"/>
              </a:buClr>
              <a:buSzPts val="2400"/>
              <a:buNone/>
              <a:defRPr>
                <a:solidFill>
                  <a:srgbClr val="434343"/>
                </a:solidFill>
              </a:defRPr>
            </a:lvl6pPr>
            <a:lvl7pPr lvl="6" rtl="0" algn="l">
              <a:lnSpc>
                <a:spcPct val="100000"/>
              </a:lnSpc>
              <a:spcBef>
                <a:spcPts val="0"/>
              </a:spcBef>
              <a:spcAft>
                <a:spcPts val="0"/>
              </a:spcAft>
              <a:buClr>
                <a:srgbClr val="434343"/>
              </a:buClr>
              <a:buSzPts val="2400"/>
              <a:buNone/>
              <a:defRPr>
                <a:solidFill>
                  <a:srgbClr val="434343"/>
                </a:solidFill>
              </a:defRPr>
            </a:lvl7pPr>
            <a:lvl8pPr lvl="7" rtl="0" algn="l">
              <a:lnSpc>
                <a:spcPct val="100000"/>
              </a:lnSpc>
              <a:spcBef>
                <a:spcPts val="0"/>
              </a:spcBef>
              <a:spcAft>
                <a:spcPts val="0"/>
              </a:spcAft>
              <a:buClr>
                <a:srgbClr val="434343"/>
              </a:buClr>
              <a:buSzPts val="2400"/>
              <a:buNone/>
              <a:defRPr>
                <a:solidFill>
                  <a:srgbClr val="434343"/>
                </a:solidFill>
              </a:defRPr>
            </a:lvl8pPr>
            <a:lvl9pPr lvl="8" rtl="0" algn="l">
              <a:lnSpc>
                <a:spcPct val="100000"/>
              </a:lnSpc>
              <a:spcBef>
                <a:spcPts val="0"/>
              </a:spcBef>
              <a:spcAft>
                <a:spcPts val="0"/>
              </a:spcAft>
              <a:buClr>
                <a:srgbClr val="434343"/>
              </a:buClr>
              <a:buSzPts val="2400"/>
              <a:buNone/>
              <a:defRPr>
                <a:solidFill>
                  <a:srgbClr val="434343"/>
                </a:solidFill>
              </a:defRPr>
            </a:lvl9pPr>
          </a:lstStyle>
          <a:p/>
        </p:txBody>
      </p:sp>
      <p:sp>
        <p:nvSpPr>
          <p:cNvPr id="346" name="Google Shape;346;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7" name="Google Shape;347;p58"/>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8" name="Google Shape;348;p58"/>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49" name="Shape 349"/>
        <p:cNvGrpSpPr/>
        <p:nvPr/>
      </p:nvGrpSpPr>
      <p:grpSpPr>
        <a:xfrm>
          <a:off x="0" y="0"/>
          <a:ext cx="0" cy="0"/>
          <a:chOff x="0" y="0"/>
          <a:chExt cx="0" cy="0"/>
        </a:xfrm>
      </p:grpSpPr>
      <p:sp>
        <p:nvSpPr>
          <p:cNvPr id="350" name="Google Shape;350;p59"/>
          <p:cNvSpPr txBox="1"/>
          <p:nvPr>
            <p:ph idx="1" type="body"/>
          </p:nvPr>
        </p:nvSpPr>
        <p:spPr>
          <a:xfrm>
            <a:off x="734308" y="665974"/>
            <a:ext cx="8160900" cy="4152300"/>
          </a:xfrm>
          <a:prstGeom prst="rect">
            <a:avLst/>
          </a:prstGeom>
          <a:noFill/>
          <a:ln>
            <a:noFill/>
          </a:ln>
        </p:spPr>
        <p:txBody>
          <a:bodyPr anchorCtr="0" anchor="t" bIns="0" lIns="0" spcFirstLastPara="1" rIns="0" wrap="square" tIns="0">
            <a:normAutofit/>
          </a:bodyPr>
          <a:lstStyle>
            <a:lvl1pPr indent="-304800" lvl="0" marL="457200" rtl="0" algn="l">
              <a:lnSpc>
                <a:spcPct val="100000"/>
              </a:lnSpc>
              <a:spcBef>
                <a:spcPts val="200"/>
              </a:spcBef>
              <a:spcAft>
                <a:spcPts val="0"/>
              </a:spcAft>
              <a:buClr>
                <a:srgbClr val="3C3C3C"/>
              </a:buClr>
              <a:buSzPts val="1200"/>
              <a:buChar char="•"/>
              <a:defRPr b="1" sz="1200">
                <a:solidFill>
                  <a:srgbClr val="3C3C3C"/>
                </a:solidFill>
                <a:latin typeface="Calibri"/>
                <a:ea typeface="Calibri"/>
                <a:cs typeface="Calibri"/>
                <a:sym typeface="Calibri"/>
              </a:defRPr>
            </a:lvl1pPr>
            <a:lvl2pPr indent="-298450" lvl="1" marL="914400" rtl="0" algn="l">
              <a:lnSpc>
                <a:spcPct val="100000"/>
              </a:lnSpc>
              <a:spcBef>
                <a:spcPts val="200"/>
              </a:spcBef>
              <a:spcAft>
                <a:spcPts val="0"/>
              </a:spcAft>
              <a:buClr>
                <a:schemeClr val="accent5"/>
              </a:buClr>
              <a:buSzPts val="1100"/>
              <a:buChar char="–"/>
              <a:defRPr sz="1100">
                <a:solidFill>
                  <a:schemeClr val="accent5"/>
                </a:solidFill>
                <a:latin typeface="Calibri"/>
                <a:ea typeface="Calibri"/>
                <a:cs typeface="Calibri"/>
                <a:sym typeface="Calibri"/>
              </a:defRPr>
            </a:lvl2pPr>
            <a:lvl3pPr indent="-285750" lvl="2" marL="13716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3pPr>
            <a:lvl4pPr indent="-285750" lvl="3" marL="18288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4pPr>
            <a:lvl5pPr indent="-285750" lvl="4" marL="22860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351" name="Google Shape;351;p59"/>
          <p:cNvSpPr txBox="1"/>
          <p:nvPr>
            <p:ph type="title"/>
          </p:nvPr>
        </p:nvSpPr>
        <p:spPr>
          <a:xfrm>
            <a:off x="730965" y="143139"/>
            <a:ext cx="8167800" cy="2769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dk2"/>
              </a:buClr>
              <a:buSzPts val="1800"/>
              <a:buFont typeface="Montserrat SemiBold"/>
              <a:buNone/>
              <a:defRPr b="1" i="0" sz="1800">
                <a:solidFill>
                  <a:schemeClr val="dk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352" name="Google Shape;352;p59"/>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353" name="Google Shape;353;p59"/>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cxnSp>
        <p:nvCxnSpPr>
          <p:cNvPr id="354" name="Google Shape;354;p59"/>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355" name="Google Shape;355;p59"/>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356" name="Google Shape;356;p59"/>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357" name="Google Shape;357;p59"/>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cxnSp>
        <p:nvCxnSpPr>
          <p:cNvPr id="358" name="Google Shape;358;p59"/>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359" name="Google Shape;359;p59"/>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cxnSp>
        <p:nvCxnSpPr>
          <p:cNvPr id="360" name="Google Shape;360;p59"/>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361" name="Google Shape;361;p59"/>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362" name="Google Shape;362;p59"/>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363" name="Google Shape;363;p59"/>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cxnSp>
        <p:nvCxnSpPr>
          <p:cNvPr id="364" name="Google Shape;364;p59"/>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365" name="Google Shape;365;p59"/>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cxnSp>
        <p:nvCxnSpPr>
          <p:cNvPr id="366" name="Google Shape;366;p59"/>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367" name="Google Shape;367;p59"/>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368" name="Google Shape;368;p59"/>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369" name="Google Shape;369;p59"/>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sp>
        <p:nvSpPr>
          <p:cNvPr id="370" name="Google Shape;370;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rgbClr val="3C3C3C"/>
                </a:solidFill>
                <a:latin typeface="Calibri"/>
                <a:ea typeface="Calibri"/>
                <a:cs typeface="Calibri"/>
                <a:sym typeface="Calibri"/>
              </a:defRPr>
            </a:lvl1pPr>
            <a:lvl2pPr lvl="1" rtl="0">
              <a:buNone/>
              <a:defRPr sz="1300">
                <a:solidFill>
                  <a:srgbClr val="3C3C3C"/>
                </a:solidFill>
                <a:latin typeface="Calibri"/>
                <a:ea typeface="Calibri"/>
                <a:cs typeface="Calibri"/>
                <a:sym typeface="Calibri"/>
              </a:defRPr>
            </a:lvl2pPr>
            <a:lvl3pPr lvl="2" rtl="0">
              <a:buNone/>
              <a:defRPr sz="1300">
                <a:solidFill>
                  <a:srgbClr val="3C3C3C"/>
                </a:solidFill>
                <a:latin typeface="Calibri"/>
                <a:ea typeface="Calibri"/>
                <a:cs typeface="Calibri"/>
                <a:sym typeface="Calibri"/>
              </a:defRPr>
            </a:lvl3pPr>
            <a:lvl4pPr lvl="3" rtl="0">
              <a:buNone/>
              <a:defRPr sz="1300">
                <a:solidFill>
                  <a:srgbClr val="3C3C3C"/>
                </a:solidFill>
                <a:latin typeface="Calibri"/>
                <a:ea typeface="Calibri"/>
                <a:cs typeface="Calibri"/>
                <a:sym typeface="Calibri"/>
              </a:defRPr>
            </a:lvl4pPr>
            <a:lvl5pPr lvl="4" rtl="0">
              <a:buNone/>
              <a:defRPr sz="1300">
                <a:solidFill>
                  <a:srgbClr val="3C3C3C"/>
                </a:solidFill>
                <a:latin typeface="Calibri"/>
                <a:ea typeface="Calibri"/>
                <a:cs typeface="Calibri"/>
                <a:sym typeface="Calibri"/>
              </a:defRPr>
            </a:lvl5pPr>
            <a:lvl6pPr lvl="5" rtl="0">
              <a:buNone/>
              <a:defRPr sz="1300">
                <a:solidFill>
                  <a:srgbClr val="3C3C3C"/>
                </a:solidFill>
                <a:latin typeface="Calibri"/>
                <a:ea typeface="Calibri"/>
                <a:cs typeface="Calibri"/>
                <a:sym typeface="Calibri"/>
              </a:defRPr>
            </a:lvl6pPr>
            <a:lvl7pPr lvl="6" rtl="0">
              <a:buNone/>
              <a:defRPr sz="1300">
                <a:solidFill>
                  <a:srgbClr val="3C3C3C"/>
                </a:solidFill>
                <a:latin typeface="Calibri"/>
                <a:ea typeface="Calibri"/>
                <a:cs typeface="Calibri"/>
                <a:sym typeface="Calibri"/>
              </a:defRPr>
            </a:lvl7pPr>
            <a:lvl8pPr lvl="7" rtl="0">
              <a:buNone/>
              <a:defRPr sz="1300">
                <a:solidFill>
                  <a:srgbClr val="3C3C3C"/>
                </a:solidFill>
                <a:latin typeface="Calibri"/>
                <a:ea typeface="Calibri"/>
                <a:cs typeface="Calibri"/>
                <a:sym typeface="Calibri"/>
              </a:defRPr>
            </a:lvl8pPr>
            <a:lvl9pPr lvl="8" rtl="0">
              <a:buNone/>
              <a:defRPr sz="1300">
                <a:solidFill>
                  <a:srgbClr val="3C3C3C"/>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Box L">
  <p:cSld name="Title, Content, Box L">
    <p:spTree>
      <p:nvGrpSpPr>
        <p:cNvPr id="371" name="Shape 371"/>
        <p:cNvGrpSpPr/>
        <p:nvPr/>
      </p:nvGrpSpPr>
      <p:grpSpPr>
        <a:xfrm>
          <a:off x="0" y="0"/>
          <a:ext cx="0" cy="0"/>
          <a:chOff x="0" y="0"/>
          <a:chExt cx="0" cy="0"/>
        </a:xfrm>
      </p:grpSpPr>
      <p:sp>
        <p:nvSpPr>
          <p:cNvPr id="372" name="Google Shape;372;p60"/>
          <p:cNvSpPr txBox="1"/>
          <p:nvPr>
            <p:ph idx="1" type="body"/>
          </p:nvPr>
        </p:nvSpPr>
        <p:spPr>
          <a:xfrm>
            <a:off x="730965" y="665974"/>
            <a:ext cx="3703200" cy="4152300"/>
          </a:xfrm>
          <a:prstGeom prst="rect">
            <a:avLst/>
          </a:prstGeom>
          <a:solidFill>
            <a:schemeClr val="dk2"/>
          </a:solidFill>
          <a:ln>
            <a:noFill/>
          </a:ln>
        </p:spPr>
        <p:txBody>
          <a:bodyPr anchorCtr="0" anchor="ctr" bIns="68575" lIns="342900" spcFirstLastPara="1" rIns="342900" wrap="square" tIns="68575">
            <a:normAutofit/>
          </a:bodyPr>
          <a:lstStyle>
            <a:lvl1pPr indent="-228600" lvl="0" marL="457200" rtl="0" algn="l">
              <a:lnSpc>
                <a:spcPct val="100000"/>
              </a:lnSpc>
              <a:spcBef>
                <a:spcPts val="400"/>
              </a:spcBef>
              <a:spcAft>
                <a:spcPts val="0"/>
              </a:spcAft>
              <a:buClr>
                <a:schemeClr val="lt1"/>
              </a:buClr>
              <a:buSzPts val="2000"/>
              <a:buNone/>
              <a:defRPr b="1" sz="2000">
                <a:solidFill>
                  <a:schemeClr val="lt1"/>
                </a:solidFill>
                <a:latin typeface="Montserrat"/>
                <a:ea typeface="Montserrat"/>
                <a:cs typeface="Montserrat"/>
                <a:sym typeface="Montserrat"/>
              </a:defRPr>
            </a:lvl1pPr>
            <a:lvl2pPr indent="-228600" lvl="1" marL="914400" rtl="0" algn="l">
              <a:lnSpc>
                <a:spcPct val="100000"/>
              </a:lnSpc>
              <a:spcBef>
                <a:spcPts val="300"/>
              </a:spcBef>
              <a:spcAft>
                <a:spcPts val="0"/>
              </a:spcAft>
              <a:buClr>
                <a:schemeClr val="dk1"/>
              </a:buClr>
              <a:buSzPts val="1400"/>
              <a:buNone/>
              <a:defRPr b="1" sz="1400">
                <a:solidFill>
                  <a:schemeClr val="dk1"/>
                </a:solidFill>
                <a:latin typeface="Arial"/>
                <a:ea typeface="Arial"/>
                <a:cs typeface="Arial"/>
                <a:sym typeface="Arial"/>
              </a:defRPr>
            </a:lvl2pPr>
            <a:lvl3pPr indent="-228600" lvl="2" marL="1371600" rtl="0" algn="l">
              <a:lnSpc>
                <a:spcPct val="100000"/>
              </a:lnSpc>
              <a:spcBef>
                <a:spcPts val="300"/>
              </a:spcBef>
              <a:spcAft>
                <a:spcPts val="0"/>
              </a:spcAft>
              <a:buClr>
                <a:schemeClr val="dk1"/>
              </a:buClr>
              <a:buSzPts val="1400"/>
              <a:buNone/>
              <a:defRPr b="1" sz="1400">
                <a:solidFill>
                  <a:schemeClr val="dk1"/>
                </a:solidFill>
                <a:latin typeface="Arial"/>
                <a:ea typeface="Arial"/>
                <a:cs typeface="Arial"/>
                <a:sym typeface="Arial"/>
              </a:defRPr>
            </a:lvl3pPr>
            <a:lvl4pPr indent="-228600" lvl="3" marL="1828800" rtl="0" algn="l">
              <a:lnSpc>
                <a:spcPct val="100000"/>
              </a:lnSpc>
              <a:spcBef>
                <a:spcPts val="200"/>
              </a:spcBef>
              <a:spcAft>
                <a:spcPts val="0"/>
              </a:spcAft>
              <a:buClr>
                <a:schemeClr val="dk1"/>
              </a:buClr>
              <a:buSzPts val="1100"/>
              <a:buNone/>
              <a:defRPr b="1" sz="1100">
                <a:solidFill>
                  <a:schemeClr val="dk1"/>
                </a:solidFill>
                <a:latin typeface="Arial"/>
                <a:ea typeface="Arial"/>
                <a:cs typeface="Arial"/>
                <a:sym typeface="Arial"/>
              </a:defRPr>
            </a:lvl4pPr>
            <a:lvl5pPr indent="-228600" lvl="4" marL="2286000" rtl="0" algn="l">
              <a:lnSpc>
                <a:spcPct val="100000"/>
              </a:lnSpc>
              <a:spcBef>
                <a:spcPts val="200"/>
              </a:spcBef>
              <a:spcAft>
                <a:spcPts val="0"/>
              </a:spcAft>
              <a:buClr>
                <a:schemeClr val="dk1"/>
              </a:buClr>
              <a:buSzPts val="1100"/>
              <a:buNone/>
              <a:defRPr b="1" sz="1100">
                <a:solidFill>
                  <a:schemeClr val="dk1"/>
                </a:solidFill>
                <a:latin typeface="Arial"/>
                <a:ea typeface="Arial"/>
                <a:cs typeface="Arial"/>
                <a:sym typeface="Arial"/>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373" name="Google Shape;373;p60"/>
          <p:cNvSpPr txBox="1"/>
          <p:nvPr>
            <p:ph idx="2" type="body"/>
          </p:nvPr>
        </p:nvSpPr>
        <p:spPr>
          <a:xfrm>
            <a:off x="4636753" y="665974"/>
            <a:ext cx="4258500" cy="4152300"/>
          </a:xfrm>
          <a:prstGeom prst="rect">
            <a:avLst/>
          </a:prstGeom>
          <a:noFill/>
          <a:ln>
            <a:noFill/>
          </a:ln>
        </p:spPr>
        <p:txBody>
          <a:bodyPr anchorCtr="0" anchor="ctr" bIns="0" lIns="0" spcFirstLastPara="1" rIns="0" wrap="square" tIns="0">
            <a:normAutofit/>
          </a:bodyPr>
          <a:lstStyle>
            <a:lvl1pPr indent="-304800" lvl="0" marL="457200" rtl="0" algn="l">
              <a:lnSpc>
                <a:spcPct val="100000"/>
              </a:lnSpc>
              <a:spcBef>
                <a:spcPts val="200"/>
              </a:spcBef>
              <a:spcAft>
                <a:spcPts val="0"/>
              </a:spcAft>
              <a:buClr>
                <a:srgbClr val="3C3C3C"/>
              </a:buClr>
              <a:buSzPts val="1200"/>
              <a:buChar char="•"/>
              <a:defRPr b="1" sz="1200">
                <a:solidFill>
                  <a:srgbClr val="3C3C3C"/>
                </a:solidFill>
                <a:latin typeface="Calibri"/>
                <a:ea typeface="Calibri"/>
                <a:cs typeface="Calibri"/>
                <a:sym typeface="Calibri"/>
              </a:defRPr>
            </a:lvl1pPr>
            <a:lvl2pPr indent="-298450" lvl="1" marL="914400" rtl="0" algn="l">
              <a:lnSpc>
                <a:spcPct val="100000"/>
              </a:lnSpc>
              <a:spcBef>
                <a:spcPts val="200"/>
              </a:spcBef>
              <a:spcAft>
                <a:spcPts val="0"/>
              </a:spcAft>
              <a:buClr>
                <a:schemeClr val="accent5"/>
              </a:buClr>
              <a:buSzPts val="1100"/>
              <a:buChar char="–"/>
              <a:defRPr sz="1100">
                <a:solidFill>
                  <a:schemeClr val="accent5"/>
                </a:solidFill>
                <a:latin typeface="Calibri"/>
                <a:ea typeface="Calibri"/>
                <a:cs typeface="Calibri"/>
                <a:sym typeface="Calibri"/>
              </a:defRPr>
            </a:lvl2pPr>
            <a:lvl3pPr indent="-285750" lvl="2" marL="13716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3pPr>
            <a:lvl4pPr indent="-285750" lvl="3" marL="18288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4pPr>
            <a:lvl5pPr indent="-285750" lvl="4" marL="2286000" rtl="0" algn="l">
              <a:lnSpc>
                <a:spcPct val="100000"/>
              </a:lnSpc>
              <a:spcBef>
                <a:spcPts val="200"/>
              </a:spcBef>
              <a:spcAft>
                <a:spcPts val="0"/>
              </a:spcAft>
              <a:buClr>
                <a:schemeClr val="accent5"/>
              </a:buClr>
              <a:buSzPts val="900"/>
              <a:buChar char="»"/>
              <a:defRPr sz="900">
                <a:solidFill>
                  <a:schemeClr val="accent5"/>
                </a:solidFill>
                <a:latin typeface="Calibri"/>
                <a:ea typeface="Calibri"/>
                <a:cs typeface="Calibri"/>
                <a:sym typeface="Calibri"/>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374" name="Google Shape;374;p60"/>
          <p:cNvSpPr txBox="1"/>
          <p:nvPr>
            <p:ph type="title"/>
          </p:nvPr>
        </p:nvSpPr>
        <p:spPr>
          <a:xfrm>
            <a:off x="730965" y="143139"/>
            <a:ext cx="8167800" cy="276900"/>
          </a:xfrm>
          <a:prstGeom prst="rect">
            <a:avLst/>
          </a:prstGeom>
          <a:noFill/>
          <a:ln>
            <a:noFill/>
          </a:ln>
        </p:spPr>
        <p:txBody>
          <a:bodyPr anchorCtr="0" anchor="ctr" bIns="0" lIns="0" spcFirstLastPara="1" rIns="0" wrap="square" tIns="0">
            <a:spAutoFit/>
          </a:bodyPr>
          <a:lstStyle>
            <a:lvl1pPr lvl="0" rtl="0" algn="l">
              <a:lnSpc>
                <a:spcPct val="100000"/>
              </a:lnSpc>
              <a:spcBef>
                <a:spcPts val="0"/>
              </a:spcBef>
              <a:spcAft>
                <a:spcPts val="0"/>
              </a:spcAft>
              <a:buClr>
                <a:schemeClr val="dk2"/>
              </a:buClr>
              <a:buSzPts val="1800"/>
              <a:buFont typeface="Montserrat SemiBold"/>
              <a:buNone/>
              <a:defRPr b="1" i="0" sz="1800">
                <a:solidFill>
                  <a:schemeClr val="dk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375" name="Google Shape;375;p60"/>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376" name="Google Shape;376;p60"/>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377" name="Google Shape;377;p60"/>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378" name="Google Shape;378;p60"/>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cxnSp>
        <p:nvCxnSpPr>
          <p:cNvPr id="379" name="Google Shape;379;p60"/>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380" name="Google Shape;380;p60"/>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cxnSp>
        <p:nvCxnSpPr>
          <p:cNvPr id="381" name="Google Shape;381;p60"/>
          <p:cNvCxnSpPr/>
          <p:nvPr/>
        </p:nvCxnSpPr>
        <p:spPr>
          <a:xfrm>
            <a:off x="734308" y="524325"/>
            <a:ext cx="8160900" cy="0"/>
          </a:xfrm>
          <a:prstGeom prst="straightConnector1">
            <a:avLst/>
          </a:prstGeom>
          <a:noFill/>
          <a:ln cap="flat" cmpd="sng" w="12700">
            <a:solidFill>
              <a:srgbClr val="EDEDED"/>
            </a:solidFill>
            <a:prstDash val="solid"/>
            <a:round/>
            <a:headEnd len="sm" w="sm" type="none"/>
            <a:tailEnd len="sm" w="sm" type="none"/>
          </a:ln>
        </p:spPr>
      </p:cxnSp>
      <p:pic>
        <p:nvPicPr>
          <p:cNvPr id="382" name="Google Shape;382;p60"/>
          <p:cNvPicPr preferRelativeResize="0"/>
          <p:nvPr/>
        </p:nvPicPr>
        <p:blipFill rotWithShape="1">
          <a:blip r:embed="rId2">
            <a:alphaModFix/>
          </a:blip>
          <a:srcRect b="26303" l="40688" r="0" t="15502"/>
          <a:stretch/>
        </p:blipFill>
        <p:spPr>
          <a:xfrm rot="-5400000">
            <a:off x="49801" y="4401650"/>
            <a:ext cx="441869" cy="144724"/>
          </a:xfrm>
          <a:prstGeom prst="rect">
            <a:avLst/>
          </a:prstGeom>
          <a:noFill/>
          <a:ln>
            <a:noFill/>
          </a:ln>
        </p:spPr>
      </p:pic>
      <p:cxnSp>
        <p:nvCxnSpPr>
          <p:cNvPr id="383" name="Google Shape;383;p60"/>
          <p:cNvCxnSpPr/>
          <p:nvPr/>
        </p:nvCxnSpPr>
        <p:spPr>
          <a:xfrm rot="10800000">
            <a:off x="150750" y="4818083"/>
            <a:ext cx="240000" cy="0"/>
          </a:xfrm>
          <a:prstGeom prst="straightConnector1">
            <a:avLst/>
          </a:prstGeom>
          <a:noFill/>
          <a:ln cap="flat" cmpd="sng" w="25400">
            <a:solidFill>
              <a:schemeClr val="accent1"/>
            </a:solidFill>
            <a:prstDash val="solid"/>
            <a:round/>
            <a:headEnd len="sm" w="sm" type="none"/>
            <a:tailEnd len="sm" w="sm" type="none"/>
          </a:ln>
        </p:spPr>
      </p:cxnSp>
      <p:sp>
        <p:nvSpPr>
          <p:cNvPr id="384" name="Google Shape;384;p60"/>
          <p:cNvSpPr txBox="1"/>
          <p:nvPr/>
        </p:nvSpPr>
        <p:spPr>
          <a:xfrm>
            <a:off x="124224" y="4907546"/>
            <a:ext cx="2931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6"/>
                </a:solidFill>
                <a:latin typeface="Arial"/>
                <a:ea typeface="Arial"/>
                <a:cs typeface="Arial"/>
                <a:sym typeface="Arial"/>
              </a:rPr>
              <a:t>‹#›</a:t>
            </a:fld>
            <a:endParaRPr b="0" i="0" sz="800" u="none" cap="none" strike="noStrike">
              <a:solidFill>
                <a:schemeClr val="accent6"/>
              </a:solidFill>
              <a:latin typeface="Arial"/>
              <a:ea typeface="Arial"/>
              <a:cs typeface="Arial"/>
              <a:sym typeface="Arial"/>
            </a:endParaRPr>
          </a:p>
        </p:txBody>
      </p:sp>
      <p:cxnSp>
        <p:nvCxnSpPr>
          <p:cNvPr id="385" name="Google Shape;385;p60"/>
          <p:cNvCxnSpPr/>
          <p:nvPr/>
        </p:nvCxnSpPr>
        <p:spPr>
          <a:xfrm>
            <a:off x="545564" y="0"/>
            <a:ext cx="0" cy="5143500"/>
          </a:xfrm>
          <a:prstGeom prst="straightConnector1">
            <a:avLst/>
          </a:prstGeom>
          <a:noFill/>
          <a:ln cap="flat" cmpd="sng" w="12700">
            <a:solidFill>
              <a:srgbClr val="EDEDED"/>
            </a:solidFill>
            <a:prstDash val="solid"/>
            <a:round/>
            <a:headEnd len="sm" w="sm" type="none"/>
            <a:tailEnd len="sm" w="sm" type="none"/>
          </a:ln>
        </p:spPr>
      </p:cxnSp>
      <p:pic>
        <p:nvPicPr>
          <p:cNvPr id="386" name="Google Shape;386;p60"/>
          <p:cNvPicPr preferRelativeResize="0"/>
          <p:nvPr/>
        </p:nvPicPr>
        <p:blipFill rotWithShape="1">
          <a:blip r:embed="rId2">
            <a:alphaModFix/>
          </a:blip>
          <a:srcRect b="0" l="0" r="64270" t="0"/>
          <a:stretch/>
        </p:blipFill>
        <p:spPr>
          <a:xfrm>
            <a:off x="121394" y="160976"/>
            <a:ext cx="298687" cy="279077"/>
          </a:xfrm>
          <a:prstGeom prst="rect">
            <a:avLst/>
          </a:prstGeom>
          <a:noFill/>
          <a:ln>
            <a:noFill/>
          </a:ln>
        </p:spPr>
      </p:pic>
      <p:sp>
        <p:nvSpPr>
          <p:cNvPr id="387" name="Google Shape;387;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solidFill>
                  <a:schemeClr val="lt1"/>
                </a:solidFill>
                <a:latin typeface="Montserrat"/>
                <a:ea typeface="Montserrat"/>
                <a:cs typeface="Montserrat"/>
                <a:sym typeface="Montserrat"/>
              </a:defRPr>
            </a:lvl1pPr>
            <a:lvl2pPr lvl="1" rtl="0">
              <a:buNone/>
              <a:defRPr sz="1300">
                <a:solidFill>
                  <a:schemeClr val="lt1"/>
                </a:solidFill>
                <a:latin typeface="Montserrat"/>
                <a:ea typeface="Montserrat"/>
                <a:cs typeface="Montserrat"/>
                <a:sym typeface="Montserrat"/>
              </a:defRPr>
            </a:lvl2pPr>
            <a:lvl3pPr lvl="2" rtl="0">
              <a:buNone/>
              <a:defRPr sz="1300">
                <a:solidFill>
                  <a:schemeClr val="lt1"/>
                </a:solidFill>
                <a:latin typeface="Montserrat"/>
                <a:ea typeface="Montserrat"/>
                <a:cs typeface="Montserrat"/>
                <a:sym typeface="Montserrat"/>
              </a:defRPr>
            </a:lvl3pPr>
            <a:lvl4pPr lvl="3" rtl="0">
              <a:buNone/>
              <a:defRPr sz="1300">
                <a:solidFill>
                  <a:schemeClr val="lt1"/>
                </a:solidFill>
                <a:latin typeface="Montserrat"/>
                <a:ea typeface="Montserrat"/>
                <a:cs typeface="Montserrat"/>
                <a:sym typeface="Montserrat"/>
              </a:defRPr>
            </a:lvl4pPr>
            <a:lvl5pPr lvl="4" rtl="0">
              <a:buNone/>
              <a:defRPr sz="1300">
                <a:solidFill>
                  <a:schemeClr val="lt1"/>
                </a:solidFill>
                <a:latin typeface="Montserrat"/>
                <a:ea typeface="Montserrat"/>
                <a:cs typeface="Montserrat"/>
                <a:sym typeface="Montserrat"/>
              </a:defRPr>
            </a:lvl5pPr>
            <a:lvl6pPr lvl="5" rtl="0">
              <a:buNone/>
              <a:defRPr sz="1300">
                <a:solidFill>
                  <a:schemeClr val="lt1"/>
                </a:solidFill>
                <a:latin typeface="Montserrat"/>
                <a:ea typeface="Montserrat"/>
                <a:cs typeface="Montserrat"/>
                <a:sym typeface="Montserrat"/>
              </a:defRPr>
            </a:lvl6pPr>
            <a:lvl7pPr lvl="6" rtl="0">
              <a:buNone/>
              <a:defRPr sz="1300">
                <a:solidFill>
                  <a:schemeClr val="lt1"/>
                </a:solidFill>
                <a:latin typeface="Montserrat"/>
                <a:ea typeface="Montserrat"/>
                <a:cs typeface="Montserrat"/>
                <a:sym typeface="Montserrat"/>
              </a:defRPr>
            </a:lvl7pPr>
            <a:lvl8pPr lvl="7" rtl="0">
              <a:buNone/>
              <a:defRPr sz="1300">
                <a:solidFill>
                  <a:schemeClr val="lt1"/>
                </a:solidFill>
                <a:latin typeface="Montserrat"/>
                <a:ea typeface="Montserrat"/>
                <a:cs typeface="Montserrat"/>
                <a:sym typeface="Montserrat"/>
              </a:defRPr>
            </a:lvl8pPr>
            <a:lvl9pPr lvl="8" rtl="0">
              <a:buNone/>
              <a:defRPr sz="1300">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3.xml"/><Relationship Id="rId20" Type="http://schemas.openxmlformats.org/officeDocument/2006/relationships/slideLayout" Target="../slideLayouts/slideLayout33.xml"/><Relationship Id="rId42" Type="http://schemas.openxmlformats.org/officeDocument/2006/relationships/slideLayout" Target="../slideLayouts/slideLayout55.xml"/><Relationship Id="rId41" Type="http://schemas.openxmlformats.org/officeDocument/2006/relationships/slideLayout" Target="../slideLayouts/slideLayout54.xml"/><Relationship Id="rId22" Type="http://schemas.openxmlformats.org/officeDocument/2006/relationships/slideLayout" Target="../slideLayouts/slideLayout35.xml"/><Relationship Id="rId44" Type="http://schemas.openxmlformats.org/officeDocument/2006/relationships/slideLayout" Target="../slideLayouts/slideLayout57.xml"/><Relationship Id="rId21" Type="http://schemas.openxmlformats.org/officeDocument/2006/relationships/slideLayout" Target="../slideLayouts/slideLayout34.xml"/><Relationship Id="rId43" Type="http://schemas.openxmlformats.org/officeDocument/2006/relationships/slideLayout" Target="../slideLayouts/slideLayout56.xml"/><Relationship Id="rId24" Type="http://schemas.openxmlformats.org/officeDocument/2006/relationships/slideLayout" Target="../slideLayouts/slideLayout37.xml"/><Relationship Id="rId46" Type="http://schemas.openxmlformats.org/officeDocument/2006/relationships/theme" Target="../theme/theme2.xml"/><Relationship Id="rId23" Type="http://schemas.openxmlformats.org/officeDocument/2006/relationships/slideLayout" Target="../slideLayouts/slideLayout36.xml"/><Relationship Id="rId45" Type="http://schemas.openxmlformats.org/officeDocument/2006/relationships/slideLayout" Target="../slideLayouts/slideLayout58.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33" Type="http://schemas.openxmlformats.org/officeDocument/2006/relationships/slideLayout" Target="../slideLayouts/slideLayout46.xml"/><Relationship Id="rId10" Type="http://schemas.openxmlformats.org/officeDocument/2006/relationships/slideLayout" Target="../slideLayouts/slideLayout23.xml"/><Relationship Id="rId32" Type="http://schemas.openxmlformats.org/officeDocument/2006/relationships/slideLayout" Target="../slideLayouts/slideLayout45.xml"/><Relationship Id="rId13" Type="http://schemas.openxmlformats.org/officeDocument/2006/relationships/slideLayout" Target="../slideLayouts/slideLayout26.xml"/><Relationship Id="rId35" Type="http://schemas.openxmlformats.org/officeDocument/2006/relationships/slideLayout" Target="../slideLayouts/slideLayout48.xml"/><Relationship Id="rId12" Type="http://schemas.openxmlformats.org/officeDocument/2006/relationships/slideLayout" Target="../slideLayouts/slideLayout25.xml"/><Relationship Id="rId34" Type="http://schemas.openxmlformats.org/officeDocument/2006/relationships/slideLayout" Target="../slideLayouts/slideLayout47.xml"/><Relationship Id="rId15" Type="http://schemas.openxmlformats.org/officeDocument/2006/relationships/slideLayout" Target="../slideLayouts/slideLayout28.xml"/><Relationship Id="rId37" Type="http://schemas.openxmlformats.org/officeDocument/2006/relationships/slideLayout" Target="../slideLayouts/slideLayout50.xml"/><Relationship Id="rId14" Type="http://schemas.openxmlformats.org/officeDocument/2006/relationships/slideLayout" Target="../slideLayouts/slideLayout27.xml"/><Relationship Id="rId36" Type="http://schemas.openxmlformats.org/officeDocument/2006/relationships/slideLayout" Target="../slideLayouts/slideLayout49.xml"/><Relationship Id="rId17" Type="http://schemas.openxmlformats.org/officeDocument/2006/relationships/slideLayout" Target="../slideLayouts/slideLayout30.xml"/><Relationship Id="rId39" Type="http://schemas.openxmlformats.org/officeDocument/2006/relationships/slideLayout" Target="../slideLayouts/slideLayout52.xml"/><Relationship Id="rId16" Type="http://schemas.openxmlformats.org/officeDocument/2006/relationships/slideLayout" Target="../slideLayouts/slideLayout29.xml"/><Relationship Id="rId38" Type="http://schemas.openxmlformats.org/officeDocument/2006/relationships/slideLayout" Target="../slideLayouts/slideLayout51.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4000"/>
              <a:buFont typeface="Open Sans SemiBold"/>
              <a:buNone/>
              <a:defRPr b="0" i="0" sz="4000" u="none" cap="none" strike="noStrike">
                <a:solidFill>
                  <a:srgbClr val="434343"/>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9pPr>
          </a:lstStyle>
          <a:p/>
        </p:txBody>
      </p:sp>
      <p:sp>
        <p:nvSpPr>
          <p:cNvPr id="67" name="Google Shape;6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Open Sans"/>
              <a:buChar char="●"/>
              <a:defRPr b="0" i="0" sz="1800" u="none" cap="none" strike="noStrike">
                <a:solidFill>
                  <a:srgbClr val="434343"/>
                </a:solidFill>
                <a:latin typeface="Open Sans"/>
                <a:ea typeface="Open Sans"/>
                <a:cs typeface="Open Sans"/>
                <a:sym typeface="Open Sans"/>
              </a:defRPr>
            </a:lvl1pPr>
            <a:lvl2pPr indent="-317500" lvl="1" marL="914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2pPr>
            <a:lvl3pPr indent="-317500" lvl="2" marL="1371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3pPr>
            <a:lvl4pPr indent="-317500" lvl="3" marL="1828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4pPr>
            <a:lvl5pPr indent="-317500" lvl="4" marL="22860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5pPr>
            <a:lvl6pPr indent="-317500" lvl="5" marL="27432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6pPr>
            <a:lvl7pPr indent="-317500" lvl="6" marL="3200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7pPr>
            <a:lvl8pPr indent="-317500" lvl="7" marL="3657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8pPr>
            <a:lvl9pPr indent="-317500" lvl="8" marL="4114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9pPr>
          </a:lstStyle>
          <a:p/>
        </p:txBody>
      </p:sp>
      <p:sp>
        <p:nvSpPr>
          <p:cNvPr id="68" name="Google Shape;6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ybc-alkaid/qem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docs.google.com/document/d/1lcF4uObpeYDWNuY2xSuGEQkBDguEFTaJsZKoQ2J0WTg/edit#heading=h.hym1mtuc89h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rive.google.com/file/d/1y_XWJus8M5ZwSQ2cvEOzCjlOmsmXOnN4/view?usp=sharing" TargetMode="External"/><Relationship Id="rId4" Type="http://schemas.openxmlformats.org/officeDocument/2006/relationships/hyperlink" Target="http://drive.google.com/file/d/1y_XWJus8M5ZwSQ2cvEOzCjlOmsmXOnN4/view" TargetMode="External"/><Relationship Id="rId5"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hyperlink" Target="https://docs.google.com/document/d/1lcF4uObpeYDWNuY2xSuGEQkBDguEFTaJsZKoQ2J0WT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1"/>
          <p:cNvSpPr txBox="1"/>
          <p:nvPr>
            <p:ph type="ctrTitle"/>
          </p:nvPr>
        </p:nvSpPr>
        <p:spPr>
          <a:xfrm>
            <a:off x="597850" y="1896424"/>
            <a:ext cx="8034000" cy="213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a:t>SPMP</a:t>
            </a:r>
            <a:r>
              <a:rPr lang="en"/>
              <a:t> TG Meeting</a:t>
            </a:r>
            <a:endParaRPr/>
          </a:p>
        </p:txBody>
      </p:sp>
      <p:sp>
        <p:nvSpPr>
          <p:cNvPr id="393" name="Google Shape;393;p61"/>
          <p:cNvSpPr txBox="1"/>
          <p:nvPr>
            <p:ph idx="1" type="subTitle"/>
          </p:nvPr>
        </p:nvSpPr>
        <p:spPr>
          <a:xfrm>
            <a:off x="597846" y="4033587"/>
            <a:ext cx="8034000" cy="50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01/31/2023</a:t>
            </a:r>
            <a:endParaRPr/>
          </a:p>
        </p:txBody>
      </p:sp>
      <p:sp>
        <p:nvSpPr>
          <p:cNvPr id="394" name="Google Shape;39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0"/>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600"/>
              <a:buNone/>
            </a:pPr>
            <a:r>
              <a:rPr lang="en"/>
              <a:t>s</a:t>
            </a:r>
            <a:r>
              <a:rPr lang="en"/>
              <a:t>PMP and Paging</a:t>
            </a:r>
            <a:endParaRPr sz="2800">
              <a:latin typeface="Arial"/>
              <a:ea typeface="Arial"/>
              <a:cs typeface="Arial"/>
              <a:sym typeface="Arial"/>
            </a:endParaRPr>
          </a:p>
        </p:txBody>
      </p:sp>
      <p:sp>
        <p:nvSpPr>
          <p:cNvPr id="470" name="Google Shape;470;p70"/>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rmAutofit/>
          </a:bodyPr>
          <a:lstStyle/>
          <a:p>
            <a:pPr indent="-349250" lvl="0" marL="457200" rtl="0" algn="l">
              <a:lnSpc>
                <a:spcPct val="150000"/>
              </a:lnSpc>
              <a:spcBef>
                <a:spcPts val="0"/>
              </a:spcBef>
              <a:spcAft>
                <a:spcPts val="0"/>
              </a:spcAft>
              <a:buSzPts val="1900"/>
              <a:buChar char="●"/>
            </a:pPr>
            <a:r>
              <a:rPr b="0" lang="en" sz="1900"/>
              <a:t>sPMP is enabled when </a:t>
            </a:r>
            <a:r>
              <a:rPr b="0" lang="en" sz="1900">
                <a:solidFill>
                  <a:schemeClr val="accent1"/>
                </a:solidFill>
              </a:rPr>
              <a:t>satp.mode==Bare</a:t>
            </a:r>
            <a:r>
              <a:rPr b="0" lang="en" sz="1900"/>
              <a:t> </a:t>
            </a:r>
            <a:r>
              <a:rPr b="0" lang="en" sz="1900">
                <a:solidFill>
                  <a:schemeClr val="accent1"/>
                </a:solidFill>
              </a:rPr>
              <a:t>and</a:t>
            </a:r>
            <a:r>
              <a:rPr b="0" lang="en" sz="1900"/>
              <a:t> </a:t>
            </a:r>
            <a:r>
              <a:rPr b="0" lang="en" sz="1900">
                <a:solidFill>
                  <a:schemeClr val="accent1"/>
                </a:solidFill>
              </a:rPr>
              <a:t>sPMP is implemented</a:t>
            </a:r>
            <a:endParaRPr b="0" sz="1900"/>
          </a:p>
          <a:p>
            <a:pPr indent="-317500" lvl="1" marL="914400" rtl="0" algn="l">
              <a:lnSpc>
                <a:spcPct val="100000"/>
              </a:lnSpc>
              <a:spcBef>
                <a:spcPts val="0"/>
              </a:spcBef>
              <a:spcAft>
                <a:spcPts val="0"/>
              </a:spcAft>
              <a:buClr>
                <a:schemeClr val="dk2"/>
              </a:buClr>
              <a:buSzPts val="1400"/>
              <a:buChar char="○"/>
            </a:pPr>
            <a:r>
              <a:rPr lang="en" sz="1400"/>
              <a:t>Enable both paging and sPMP will introduce one more layer to check permission for each memory access. This issue will be more serious for guest OS which may have host sPMP and guest sPMP. </a:t>
            </a:r>
            <a:endParaRPr sz="1400"/>
          </a:p>
          <a:p>
            <a:pPr indent="0" lvl="0" marL="914400" rtl="0" algn="l">
              <a:lnSpc>
                <a:spcPct val="100000"/>
              </a:lnSpc>
              <a:spcBef>
                <a:spcPts val="0"/>
              </a:spcBef>
              <a:spcAft>
                <a:spcPts val="0"/>
              </a:spcAft>
              <a:buNone/>
            </a:pPr>
            <a:r>
              <a:t/>
            </a:r>
            <a:endParaRPr sz="1400"/>
          </a:p>
          <a:p>
            <a:pPr indent="-317500" lvl="1" marL="914400" rtl="0" algn="l">
              <a:lnSpc>
                <a:spcPct val="100000"/>
              </a:lnSpc>
              <a:spcBef>
                <a:spcPts val="0"/>
              </a:spcBef>
              <a:spcAft>
                <a:spcPts val="0"/>
              </a:spcAft>
              <a:buClr>
                <a:schemeClr val="dk2"/>
              </a:buClr>
              <a:buSzPts val="1400"/>
              <a:buChar char="○"/>
            </a:pPr>
            <a:r>
              <a:rPr lang="en" sz="1400"/>
              <a:t>MMU can provide sufficient protection.</a:t>
            </a:r>
            <a:endParaRPr sz="1900"/>
          </a:p>
        </p:txBody>
      </p:sp>
      <p:sp>
        <p:nvSpPr>
          <p:cNvPr id="471" name="Google Shape;471;p70"/>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888888"/>
                </a:solidFill>
              </a:rPr>
              <a:t>‹#›</a:t>
            </a:fld>
            <a:endParaRPr sz="1200">
              <a:solidFill>
                <a:srgbClr val="888888"/>
              </a:solidFill>
            </a:endParaRPr>
          </a:p>
        </p:txBody>
      </p:sp>
      <p:pic>
        <p:nvPicPr>
          <p:cNvPr id="472" name="Google Shape;472;p70"/>
          <p:cNvPicPr preferRelativeResize="0"/>
          <p:nvPr/>
        </p:nvPicPr>
        <p:blipFill>
          <a:blip r:embed="rId3">
            <a:alphaModFix/>
          </a:blip>
          <a:stretch>
            <a:fillRect/>
          </a:stretch>
        </p:blipFill>
        <p:spPr>
          <a:xfrm>
            <a:off x="647700" y="3452525"/>
            <a:ext cx="7848598" cy="103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1"/>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Clr>
                <a:schemeClr val="accent1"/>
              </a:buClr>
              <a:buSzPts val="1600"/>
              <a:buChar char="●"/>
            </a:pPr>
            <a:r>
              <a:rPr b="0" lang="en" sz="1600">
                <a:solidFill>
                  <a:schemeClr val="accent1"/>
                </a:solidFill>
              </a:rPr>
              <a:t>Exceptions:</a:t>
            </a:r>
            <a:endParaRPr b="0" sz="1600">
              <a:solidFill>
                <a:schemeClr val="accent1"/>
              </a:solidFill>
            </a:endParaRPr>
          </a:p>
          <a:p>
            <a:pPr indent="0" lvl="0" marL="914400" rtl="0" algn="l">
              <a:lnSpc>
                <a:spcPct val="150000"/>
              </a:lnSpc>
              <a:spcBef>
                <a:spcPts val="0"/>
              </a:spcBef>
              <a:spcAft>
                <a:spcPts val="0"/>
              </a:spcAft>
              <a:buNone/>
            </a:pPr>
            <a:r>
              <a:t/>
            </a:r>
            <a:endParaRPr b="0" sz="1400">
              <a:solidFill>
                <a:schemeClr val="accent1"/>
              </a:solidFill>
            </a:endParaRPr>
          </a:p>
          <a:p>
            <a:pPr indent="0" lvl="0" marL="914400" rtl="0" algn="l">
              <a:lnSpc>
                <a:spcPct val="150000"/>
              </a:lnSpc>
              <a:spcBef>
                <a:spcPts val="0"/>
              </a:spcBef>
              <a:spcAft>
                <a:spcPts val="0"/>
              </a:spcAft>
              <a:buNone/>
            </a:pPr>
            <a:r>
              <a:t/>
            </a:r>
            <a:endParaRPr b="0" sz="1400">
              <a:solidFill>
                <a:schemeClr val="accent1"/>
              </a:solidFill>
            </a:endParaRPr>
          </a:p>
          <a:p>
            <a:pPr indent="0" lvl="0" marL="914400" rtl="0" algn="l">
              <a:lnSpc>
                <a:spcPct val="150000"/>
              </a:lnSpc>
              <a:spcBef>
                <a:spcPts val="0"/>
              </a:spcBef>
              <a:spcAft>
                <a:spcPts val="0"/>
              </a:spcAft>
              <a:buNone/>
            </a:pPr>
            <a:r>
              <a:t/>
            </a:r>
            <a:endParaRPr b="0" sz="1400">
              <a:solidFill>
                <a:schemeClr val="accent1"/>
              </a:solidFill>
            </a:endParaRPr>
          </a:p>
          <a:p>
            <a:pPr indent="-330200" lvl="0" marL="457200" rtl="0" algn="l">
              <a:lnSpc>
                <a:spcPct val="150000"/>
              </a:lnSpc>
              <a:spcBef>
                <a:spcPts val="0"/>
              </a:spcBef>
              <a:spcAft>
                <a:spcPts val="0"/>
              </a:spcAft>
              <a:buClr>
                <a:schemeClr val="accent1"/>
              </a:buClr>
              <a:buSzPts val="1600"/>
              <a:buChar char="●"/>
            </a:pPr>
            <a:r>
              <a:rPr b="0" lang="en" sz="1600">
                <a:solidFill>
                  <a:schemeClr val="accent1"/>
                </a:solidFill>
              </a:rPr>
              <a:t>Hardware changes:</a:t>
            </a:r>
            <a:endParaRPr b="0" sz="1600">
              <a:solidFill>
                <a:schemeClr val="accent1"/>
              </a:solidFill>
            </a:endParaRPr>
          </a:p>
          <a:p>
            <a:pPr indent="0" lvl="0" marL="457200" rtl="0" algn="l">
              <a:lnSpc>
                <a:spcPct val="150000"/>
              </a:lnSpc>
              <a:spcBef>
                <a:spcPts val="0"/>
              </a:spcBef>
              <a:spcAft>
                <a:spcPts val="0"/>
              </a:spcAft>
              <a:buNone/>
            </a:pPr>
            <a:r>
              <a:t/>
            </a:r>
            <a:endParaRPr b="0" sz="1400">
              <a:solidFill>
                <a:schemeClr val="accent1"/>
              </a:solidFill>
            </a:endParaRPr>
          </a:p>
        </p:txBody>
      </p:sp>
      <p:sp>
        <p:nvSpPr>
          <p:cNvPr id="478" name="Google Shape;478;p71"/>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600"/>
              <a:buNone/>
            </a:pPr>
            <a:r>
              <a:rPr lang="en"/>
              <a:t>Summary of </a:t>
            </a:r>
            <a:r>
              <a:rPr lang="en"/>
              <a:t>Exceptions &amp; Hardware Changes</a:t>
            </a:r>
            <a:endParaRPr sz="2800">
              <a:latin typeface="Arial"/>
              <a:ea typeface="Arial"/>
              <a:cs typeface="Arial"/>
              <a:sym typeface="Arial"/>
            </a:endParaRPr>
          </a:p>
        </p:txBody>
      </p:sp>
      <p:sp>
        <p:nvSpPr>
          <p:cNvPr id="479" name="Google Shape;479;p71"/>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sz="1200">
                <a:solidFill>
                  <a:srgbClr val="888888"/>
                </a:solidFill>
              </a:rPr>
              <a:t>‹#›</a:t>
            </a:fld>
            <a:endParaRPr sz="1200">
              <a:solidFill>
                <a:srgbClr val="888888"/>
              </a:solidFill>
            </a:endParaRPr>
          </a:p>
        </p:txBody>
      </p:sp>
      <p:pic>
        <p:nvPicPr>
          <p:cNvPr id="480" name="Google Shape;480;p71"/>
          <p:cNvPicPr preferRelativeResize="0"/>
          <p:nvPr/>
        </p:nvPicPr>
        <p:blipFill>
          <a:blip r:embed="rId3">
            <a:alphaModFix/>
          </a:blip>
          <a:stretch>
            <a:fillRect/>
          </a:stretch>
        </p:blipFill>
        <p:spPr>
          <a:xfrm>
            <a:off x="1570825" y="2952025"/>
            <a:ext cx="6002377" cy="1976575"/>
          </a:xfrm>
          <a:prstGeom prst="rect">
            <a:avLst/>
          </a:prstGeom>
          <a:noFill/>
          <a:ln>
            <a:noFill/>
          </a:ln>
        </p:spPr>
      </p:pic>
      <p:pic>
        <p:nvPicPr>
          <p:cNvPr id="481" name="Google Shape;481;p71"/>
          <p:cNvPicPr preferRelativeResize="0"/>
          <p:nvPr/>
        </p:nvPicPr>
        <p:blipFill>
          <a:blip r:embed="rId4">
            <a:alphaModFix/>
          </a:blip>
          <a:stretch>
            <a:fillRect/>
          </a:stretch>
        </p:blipFill>
        <p:spPr>
          <a:xfrm>
            <a:off x="1497088" y="1510666"/>
            <a:ext cx="6149826" cy="10610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2"/>
          <p:cNvSpPr txBox="1"/>
          <p:nvPr>
            <p:ph idx="1" type="body"/>
          </p:nvPr>
        </p:nvSpPr>
        <p:spPr>
          <a:xfrm>
            <a:off x="333600" y="1200225"/>
            <a:ext cx="8476800" cy="3179700"/>
          </a:xfrm>
          <a:prstGeom prst="rect">
            <a:avLst/>
          </a:prstGeom>
          <a:noFill/>
          <a:ln>
            <a:noFill/>
          </a:ln>
        </p:spPr>
        <p:txBody>
          <a:bodyPr anchorCtr="0" anchor="t" bIns="45700" lIns="91425" spcFirstLastPara="1" rIns="91425" wrap="square" tIns="45700">
            <a:normAutofit lnSpcReduction="10000"/>
          </a:bodyPr>
          <a:lstStyle/>
          <a:p>
            <a:pPr indent="-330200" lvl="0" marL="457200" rtl="0" algn="l">
              <a:lnSpc>
                <a:spcPct val="150000"/>
              </a:lnSpc>
              <a:spcBef>
                <a:spcPts val="0"/>
              </a:spcBef>
              <a:spcAft>
                <a:spcPts val="0"/>
              </a:spcAft>
              <a:buSzPts val="1600"/>
              <a:buChar char="●"/>
            </a:pPr>
            <a:r>
              <a:rPr b="0" lang="en" sz="1600"/>
              <a:t>Optimization</a:t>
            </a:r>
            <a:r>
              <a:rPr b="0" lang="en" sz="1600"/>
              <a:t>:</a:t>
            </a:r>
            <a:endParaRPr b="0" sz="1600"/>
          </a:p>
          <a:p>
            <a:pPr indent="-317500" lvl="1" marL="914400" rtl="0" algn="l">
              <a:lnSpc>
                <a:spcPct val="150000"/>
              </a:lnSpc>
              <a:spcBef>
                <a:spcPts val="0"/>
              </a:spcBef>
              <a:spcAft>
                <a:spcPts val="0"/>
              </a:spcAft>
              <a:buSzPts val="1400"/>
              <a:buChar char="○"/>
            </a:pPr>
            <a:r>
              <a:rPr lang="en" sz="1400"/>
              <a:t>For small devices with very limited resources, treat sPMP entries as </a:t>
            </a:r>
            <a:r>
              <a:rPr b="1" lang="en" sz="1400"/>
              <a:t>global</a:t>
            </a:r>
            <a:r>
              <a:rPr lang="en" sz="1400"/>
              <a:t> and use one </a:t>
            </a:r>
            <a:r>
              <a:rPr lang="en" sz="1400">
                <a:solidFill>
                  <a:schemeClr val="accent1"/>
                </a:solidFill>
              </a:rPr>
              <a:t>spmpswitch CSR </a:t>
            </a:r>
            <a:r>
              <a:rPr lang="en" sz="1400"/>
              <a:t>to manage sPMP status.</a:t>
            </a:r>
            <a:endParaRPr sz="1400"/>
          </a:p>
          <a:p>
            <a:pPr indent="-330200" lvl="0" marL="457200" rtl="0" algn="l">
              <a:lnSpc>
                <a:spcPct val="150000"/>
              </a:lnSpc>
              <a:spcBef>
                <a:spcPts val="0"/>
              </a:spcBef>
              <a:spcAft>
                <a:spcPts val="0"/>
              </a:spcAft>
              <a:buSzPts val="1600"/>
              <a:buChar char="●"/>
            </a:pPr>
            <a:r>
              <a:rPr b="0" lang="en" sz="1600"/>
              <a:t>Context Switching Optimization:</a:t>
            </a:r>
            <a:endParaRPr b="0" sz="1600"/>
          </a:p>
          <a:p>
            <a:pPr indent="-317500" lvl="1" marL="914400" rtl="0" algn="l">
              <a:lnSpc>
                <a:spcPct val="150000"/>
              </a:lnSpc>
              <a:spcBef>
                <a:spcPts val="0"/>
              </a:spcBef>
              <a:spcAft>
                <a:spcPts val="0"/>
              </a:spcAft>
              <a:buSzPts val="1400"/>
              <a:buChar char="○"/>
            </a:pPr>
            <a:r>
              <a:rPr lang="en" sz="1400"/>
              <a:t>Add CSR called </a:t>
            </a:r>
            <a:r>
              <a:rPr lang="en" sz="1400">
                <a:solidFill>
                  <a:schemeClr val="accent1"/>
                </a:solidFill>
              </a:rPr>
              <a:t>spmpswitch</a:t>
            </a:r>
            <a:endParaRPr sz="1400">
              <a:solidFill>
                <a:schemeClr val="accent1"/>
              </a:solidFill>
            </a:endParaRPr>
          </a:p>
          <a:p>
            <a:pPr indent="-317500" lvl="1" marL="914400" rtl="0" algn="l">
              <a:lnSpc>
                <a:spcPct val="150000"/>
              </a:lnSpc>
              <a:spcBef>
                <a:spcPts val="0"/>
              </a:spcBef>
              <a:spcAft>
                <a:spcPts val="0"/>
              </a:spcAft>
              <a:buSzPts val="1400"/>
              <a:buChar char="○"/>
            </a:pPr>
            <a:r>
              <a:rPr lang="en" sz="1400"/>
              <a:t>Each bit of spmpswitch holds </a:t>
            </a:r>
            <a:r>
              <a:rPr lang="en" sz="1400">
                <a:solidFill>
                  <a:schemeClr val="accent1"/>
                </a:solidFill>
              </a:rPr>
              <a:t>on/off status</a:t>
            </a:r>
            <a:r>
              <a:rPr lang="en" sz="1400"/>
              <a:t> of the corresponding sPMP entry. </a:t>
            </a:r>
            <a:endParaRPr sz="1400"/>
          </a:p>
          <a:p>
            <a:pPr indent="-317500" lvl="1" marL="914400" rtl="0" algn="l">
              <a:lnSpc>
                <a:spcPct val="150000"/>
              </a:lnSpc>
              <a:spcBef>
                <a:spcPts val="0"/>
              </a:spcBef>
              <a:spcAft>
                <a:spcPts val="0"/>
              </a:spcAft>
              <a:buSzPts val="1400"/>
              <a:buChar char="○"/>
            </a:pPr>
            <a:r>
              <a:rPr lang="en" sz="1400"/>
              <a:t>During context switch, the OS can simply save and restore </a:t>
            </a:r>
            <a:r>
              <a:rPr lang="en" sz="1400">
                <a:solidFill>
                  <a:schemeClr val="accent1"/>
                </a:solidFill>
              </a:rPr>
              <a:t>spmpswitch as part of the context</a:t>
            </a:r>
            <a:endParaRPr sz="1400"/>
          </a:p>
          <a:p>
            <a:pPr indent="-317500" lvl="1" marL="914400" rtl="0" algn="l">
              <a:lnSpc>
                <a:spcPct val="150000"/>
              </a:lnSpc>
              <a:spcBef>
                <a:spcPts val="0"/>
              </a:spcBef>
              <a:spcAft>
                <a:spcPts val="0"/>
              </a:spcAft>
              <a:buSzPts val="1400"/>
              <a:buChar char="○"/>
            </a:pPr>
            <a:r>
              <a:rPr lang="en" sz="1400"/>
              <a:t>An sPMP entry is </a:t>
            </a:r>
            <a:r>
              <a:rPr lang="en" sz="1400">
                <a:solidFill>
                  <a:schemeClr val="accent1"/>
                </a:solidFill>
              </a:rPr>
              <a:t>activated</a:t>
            </a:r>
            <a:r>
              <a:rPr lang="en" sz="1400"/>
              <a:t> only when both corresponding bits in spmpswitch and A field of spmpcfg are set. (i.e., </a:t>
            </a:r>
            <a:r>
              <a:rPr lang="en" sz="1400">
                <a:solidFill>
                  <a:schemeClr val="accent1"/>
                </a:solidFill>
              </a:rPr>
              <a:t>spmpswitch[i] &amp; spmp[i]cfg.A</a:t>
            </a:r>
            <a:r>
              <a:rPr lang="en" sz="1400"/>
              <a:t>)</a:t>
            </a:r>
            <a:endParaRPr sz="1400"/>
          </a:p>
          <a:p>
            <a:pPr indent="-330200" lvl="0" marL="457200" rtl="0" algn="l">
              <a:lnSpc>
                <a:spcPct val="150000"/>
              </a:lnSpc>
              <a:spcBef>
                <a:spcPts val="0"/>
              </a:spcBef>
              <a:spcAft>
                <a:spcPts val="0"/>
              </a:spcAft>
              <a:buSzPts val="1600"/>
              <a:buChar char="●"/>
            </a:pPr>
            <a:r>
              <a:rPr b="0" lang="en" sz="1600"/>
              <a:t>RV64 sPMP domain switch register format:</a:t>
            </a:r>
            <a:endParaRPr b="0" sz="1400"/>
          </a:p>
        </p:txBody>
      </p:sp>
      <p:sp>
        <p:nvSpPr>
          <p:cNvPr id="487" name="Google Shape;487;p72"/>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600"/>
              <a:buNone/>
            </a:pPr>
            <a:r>
              <a:rPr lang="en"/>
              <a:t>Optimization: </a:t>
            </a:r>
            <a:r>
              <a:rPr lang="en"/>
              <a:t>Context Switching (optional)</a:t>
            </a:r>
            <a:endParaRPr sz="2800">
              <a:latin typeface="Arial"/>
              <a:ea typeface="Arial"/>
              <a:cs typeface="Arial"/>
              <a:sym typeface="Arial"/>
            </a:endParaRPr>
          </a:p>
        </p:txBody>
      </p:sp>
      <p:sp>
        <p:nvSpPr>
          <p:cNvPr id="488" name="Google Shape;488;p72"/>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888888"/>
                </a:solidFill>
              </a:rPr>
              <a:t>‹#›</a:t>
            </a:fld>
            <a:endParaRPr sz="1200">
              <a:solidFill>
                <a:srgbClr val="888888"/>
              </a:solidFill>
            </a:endParaRPr>
          </a:p>
        </p:txBody>
      </p:sp>
      <p:pic>
        <p:nvPicPr>
          <p:cNvPr id="489" name="Google Shape;489;p72"/>
          <p:cNvPicPr preferRelativeResize="0"/>
          <p:nvPr/>
        </p:nvPicPr>
        <p:blipFill>
          <a:blip r:embed="rId3">
            <a:alphaModFix/>
          </a:blip>
          <a:stretch>
            <a:fillRect/>
          </a:stretch>
        </p:blipFill>
        <p:spPr>
          <a:xfrm>
            <a:off x="2094625" y="4403450"/>
            <a:ext cx="4831875" cy="455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600"/>
              <a:buNone/>
            </a:pPr>
            <a:r>
              <a:rPr lang="en" sz="2800"/>
              <a:t>Interaction with hypervisor extension</a:t>
            </a:r>
            <a:endParaRPr sz="2800">
              <a:latin typeface="Arial"/>
              <a:ea typeface="Arial"/>
              <a:cs typeface="Arial"/>
              <a:sym typeface="Arial"/>
            </a:endParaRPr>
          </a:p>
        </p:txBody>
      </p:sp>
      <p:sp>
        <p:nvSpPr>
          <p:cNvPr id="495" name="Google Shape;495;p73"/>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sz="1200">
                <a:solidFill>
                  <a:srgbClr val="888888"/>
                </a:solidFill>
              </a:rPr>
              <a:t>‹#›</a:t>
            </a:fld>
            <a:endParaRPr sz="1200">
              <a:solidFill>
                <a:srgbClr val="888888"/>
              </a:solidFill>
            </a:endParaRPr>
          </a:p>
        </p:txBody>
      </p:sp>
      <p:sp>
        <p:nvSpPr>
          <p:cNvPr id="496" name="Google Shape;496;p73"/>
          <p:cNvSpPr txBox="1"/>
          <p:nvPr/>
        </p:nvSpPr>
        <p:spPr>
          <a:xfrm>
            <a:off x="457200" y="1016375"/>
            <a:ext cx="3856500" cy="4127100"/>
          </a:xfrm>
          <a:prstGeom prst="rect">
            <a:avLst/>
          </a:prstGeom>
          <a:noFill/>
          <a:ln>
            <a:noFill/>
          </a:ln>
        </p:spPr>
        <p:txBody>
          <a:bodyPr anchorCtr="0" anchor="t" bIns="45700" lIns="91425" spcFirstLastPara="1" rIns="91425" wrap="square" tIns="45700">
            <a:normAutofit fontScale="77500" lnSpcReduction="20000"/>
          </a:bodyPr>
          <a:lstStyle/>
          <a:p>
            <a:pPr indent="-327025" lvl="0" marL="457200" marR="0" rtl="0" algn="just">
              <a:lnSpc>
                <a:spcPct val="120000"/>
              </a:lnSpc>
              <a:spcBef>
                <a:spcPts val="1200"/>
              </a:spcBef>
              <a:spcAft>
                <a:spcPts val="0"/>
              </a:spcAft>
              <a:buSzPct val="100000"/>
              <a:buChar char="●"/>
            </a:pPr>
            <a:r>
              <a:rPr b="1" i="0" lang="en" sz="2000" u="none" cap="none" strike="noStrike">
                <a:solidFill>
                  <a:schemeClr val="accent1"/>
                </a:solidFill>
                <a:latin typeface="Arial"/>
                <a:ea typeface="Arial"/>
                <a:cs typeface="Arial"/>
                <a:sym typeface="Arial"/>
              </a:rPr>
              <a:t>v</a:t>
            </a:r>
            <a:r>
              <a:rPr b="1" lang="en" sz="2000">
                <a:solidFill>
                  <a:schemeClr val="accent1"/>
                </a:solidFill>
              </a:rPr>
              <a:t>SPMP</a:t>
            </a:r>
            <a:r>
              <a:rPr b="1" i="0" lang="en" sz="2000" u="none" cap="none" strike="noStrike">
                <a:solidFill>
                  <a:srgbClr val="3F3F3F"/>
                </a:solidFill>
                <a:latin typeface="Arial"/>
                <a:ea typeface="Arial"/>
                <a:cs typeface="Arial"/>
                <a:sym typeface="Arial"/>
              </a:rPr>
              <a:t> extension</a:t>
            </a:r>
            <a:endParaRPr/>
          </a:p>
          <a:p>
            <a:pPr indent="-297497" lvl="1" marL="914400" marR="0" rtl="0" algn="just">
              <a:lnSpc>
                <a:spcPct val="120000"/>
              </a:lnSpc>
              <a:spcBef>
                <a:spcPts val="0"/>
              </a:spcBef>
              <a:spcAft>
                <a:spcPts val="0"/>
              </a:spcAft>
              <a:buClr>
                <a:srgbClr val="3F3F3F"/>
              </a:buClr>
              <a:buSzPct val="100000"/>
              <a:buChar char="○"/>
            </a:pPr>
            <a:r>
              <a:rPr b="0" i="0" lang="en" sz="1400" u="none" cap="none" strike="noStrike">
                <a:solidFill>
                  <a:srgbClr val="3F3F3F"/>
                </a:solidFill>
                <a:latin typeface="Arial"/>
                <a:ea typeface="Arial"/>
                <a:cs typeface="Arial"/>
                <a:sym typeface="Arial"/>
              </a:rPr>
              <a:t>64 v</a:t>
            </a:r>
            <a:r>
              <a:rPr lang="en">
                <a:solidFill>
                  <a:srgbClr val="3F3F3F"/>
                </a:solidFill>
              </a:rPr>
              <a:t>SPMP</a:t>
            </a:r>
            <a:r>
              <a:rPr b="0" i="0" lang="en" sz="1400" u="none" cap="none" strike="noStrike">
                <a:solidFill>
                  <a:srgbClr val="3F3F3F"/>
                </a:solidFill>
                <a:latin typeface="Arial"/>
                <a:ea typeface="Arial"/>
                <a:cs typeface="Arial"/>
                <a:sym typeface="Arial"/>
              </a:rPr>
              <a:t> address registers and 16 configuration registers. </a:t>
            </a:r>
            <a:endParaRPr/>
          </a:p>
          <a:p>
            <a:pPr indent="-297497" lvl="1" marL="914400" marR="0" rtl="0" algn="just">
              <a:lnSpc>
                <a:spcPct val="120000"/>
              </a:lnSpc>
              <a:spcBef>
                <a:spcPts val="0"/>
              </a:spcBef>
              <a:spcAft>
                <a:spcPts val="0"/>
              </a:spcAft>
              <a:buSzPct val="100000"/>
              <a:buChar char="○"/>
            </a:pPr>
            <a:r>
              <a:rPr b="0" i="0" lang="en" sz="1400" u="none" cap="none" strike="noStrike">
                <a:solidFill>
                  <a:srgbClr val="3F3F3F"/>
                </a:solidFill>
                <a:latin typeface="Arial"/>
                <a:ea typeface="Arial"/>
                <a:cs typeface="Arial"/>
                <a:sym typeface="Arial"/>
              </a:rPr>
              <a:t>For HLV, HLVX, and HSV instructions, the hardware should </a:t>
            </a:r>
            <a:r>
              <a:rPr b="0" i="0" lang="en" sz="1400" u="none" cap="none" strike="noStrike">
                <a:solidFill>
                  <a:schemeClr val="accent1"/>
                </a:solidFill>
                <a:latin typeface="Arial"/>
                <a:ea typeface="Arial"/>
                <a:cs typeface="Arial"/>
                <a:sym typeface="Arial"/>
              </a:rPr>
              <a:t>perform v</a:t>
            </a:r>
            <a:r>
              <a:rPr lang="en">
                <a:solidFill>
                  <a:schemeClr val="accent1"/>
                </a:solidFill>
              </a:rPr>
              <a:t>SPMP</a:t>
            </a:r>
            <a:r>
              <a:rPr b="0" i="0" lang="en" sz="1400" u="none" cap="none" strike="noStrike">
                <a:solidFill>
                  <a:schemeClr val="accent1"/>
                </a:solidFill>
                <a:latin typeface="Arial"/>
                <a:ea typeface="Arial"/>
                <a:cs typeface="Arial"/>
                <a:sym typeface="Arial"/>
              </a:rPr>
              <a:t> checking before G-stage address translation </a:t>
            </a:r>
            <a:endParaRPr/>
          </a:p>
          <a:p>
            <a:pPr indent="-297497" lvl="1" marL="914400" marR="0" rtl="0" algn="just">
              <a:lnSpc>
                <a:spcPct val="120000"/>
              </a:lnSpc>
              <a:spcBef>
                <a:spcPts val="0"/>
              </a:spcBef>
              <a:spcAft>
                <a:spcPts val="0"/>
              </a:spcAft>
              <a:buSzPct val="100000"/>
              <a:buChar char="○"/>
            </a:pPr>
            <a:r>
              <a:rPr b="0" i="0" lang="en" sz="1400" u="none" cap="none" strike="noStrike">
                <a:solidFill>
                  <a:srgbClr val="3F3F3F"/>
                </a:solidFill>
                <a:latin typeface="Arial"/>
                <a:ea typeface="Arial"/>
                <a:cs typeface="Arial"/>
                <a:sym typeface="Arial"/>
              </a:rPr>
              <a:t>The v</a:t>
            </a:r>
            <a:r>
              <a:rPr lang="en">
                <a:solidFill>
                  <a:srgbClr val="3F3F3F"/>
                </a:solidFill>
              </a:rPr>
              <a:t>SPMP</a:t>
            </a:r>
            <a:r>
              <a:rPr b="0" i="0" lang="en" sz="1400" u="none" cap="none" strike="noStrike">
                <a:solidFill>
                  <a:srgbClr val="3F3F3F"/>
                </a:solidFill>
                <a:latin typeface="Arial"/>
                <a:ea typeface="Arial"/>
                <a:cs typeface="Arial"/>
                <a:sym typeface="Arial"/>
              </a:rPr>
              <a:t> checking is performed in the </a:t>
            </a:r>
            <a:r>
              <a:rPr b="0" i="0" lang="en" sz="1400" u="none" cap="none" strike="noStrike">
                <a:solidFill>
                  <a:schemeClr val="accent1"/>
                </a:solidFill>
                <a:latin typeface="Arial"/>
                <a:ea typeface="Arial"/>
                <a:cs typeface="Arial"/>
                <a:sym typeface="Arial"/>
              </a:rPr>
              <a:t>guest physical addresses, </a:t>
            </a:r>
            <a:r>
              <a:rPr b="0" i="0" lang="en" sz="1400" u="none" cap="none" strike="noStrike">
                <a:solidFill>
                  <a:srgbClr val="3F3F3F"/>
                </a:solidFill>
                <a:latin typeface="Arial"/>
                <a:ea typeface="Arial"/>
                <a:cs typeface="Arial"/>
                <a:sym typeface="Arial"/>
              </a:rPr>
              <a:t>before G-stage address translation.</a:t>
            </a:r>
            <a:endParaRPr/>
          </a:p>
          <a:p>
            <a:pPr indent="-327025" lvl="0" marL="457200" marR="0" rtl="0" algn="just">
              <a:lnSpc>
                <a:spcPct val="120000"/>
              </a:lnSpc>
              <a:spcBef>
                <a:spcPts val="0"/>
              </a:spcBef>
              <a:spcAft>
                <a:spcPts val="0"/>
              </a:spcAft>
              <a:buSzPct val="100000"/>
              <a:buChar char="●"/>
            </a:pPr>
            <a:r>
              <a:rPr b="1" i="0" lang="en" sz="2000" u="none" cap="none" strike="noStrike">
                <a:solidFill>
                  <a:schemeClr val="accent1"/>
                </a:solidFill>
                <a:latin typeface="Arial"/>
                <a:ea typeface="Arial"/>
                <a:cs typeface="Arial"/>
                <a:sym typeface="Arial"/>
              </a:rPr>
              <a:t>hg</a:t>
            </a:r>
            <a:r>
              <a:rPr b="1" lang="en" sz="2000">
                <a:solidFill>
                  <a:schemeClr val="accent1"/>
                </a:solidFill>
              </a:rPr>
              <a:t>PMP</a:t>
            </a:r>
            <a:r>
              <a:rPr b="1" i="0" lang="en" sz="2000" u="none" cap="none" strike="noStrike">
                <a:solidFill>
                  <a:srgbClr val="3F3F3F"/>
                </a:solidFill>
                <a:latin typeface="Arial"/>
                <a:ea typeface="Arial"/>
                <a:cs typeface="Arial"/>
                <a:sym typeface="Arial"/>
              </a:rPr>
              <a:t> extension</a:t>
            </a:r>
            <a:endParaRPr/>
          </a:p>
          <a:p>
            <a:pPr indent="-297497" lvl="1" marL="914400" marR="0" rtl="0" algn="just">
              <a:lnSpc>
                <a:spcPct val="120000"/>
              </a:lnSpc>
              <a:spcBef>
                <a:spcPts val="0"/>
              </a:spcBef>
              <a:spcAft>
                <a:spcPts val="0"/>
              </a:spcAft>
              <a:buClr>
                <a:srgbClr val="3F3F3F"/>
              </a:buClr>
              <a:buSzPct val="100000"/>
              <a:buFont typeface="Arial"/>
              <a:buChar char="○"/>
            </a:pPr>
            <a:r>
              <a:rPr b="0" i="0" lang="en" sz="1400" u="none" cap="none" strike="noStrike">
                <a:solidFill>
                  <a:srgbClr val="3F3F3F"/>
                </a:solidFill>
                <a:latin typeface="Arial"/>
                <a:ea typeface="Arial"/>
                <a:cs typeface="Arial"/>
                <a:sym typeface="Arial"/>
              </a:rPr>
              <a:t>64 address registers and 16 configuration registers.</a:t>
            </a:r>
            <a:endParaRPr/>
          </a:p>
          <a:p>
            <a:pPr indent="-297497" lvl="1" marL="914400" marR="0" rtl="0" algn="just">
              <a:lnSpc>
                <a:spcPct val="120000"/>
              </a:lnSpc>
              <a:spcBef>
                <a:spcPts val="0"/>
              </a:spcBef>
              <a:spcAft>
                <a:spcPts val="0"/>
              </a:spcAft>
              <a:buSzPct val="100000"/>
              <a:buChar char="○"/>
            </a:pPr>
            <a:r>
              <a:rPr b="0" i="0" lang="en" sz="1400" u="none" cap="none" strike="noStrike">
                <a:solidFill>
                  <a:srgbClr val="3F3F3F"/>
                </a:solidFill>
                <a:latin typeface="Arial"/>
                <a:ea typeface="Arial"/>
                <a:cs typeface="Arial"/>
                <a:sym typeface="Arial"/>
              </a:rPr>
              <a:t>All </a:t>
            </a:r>
            <a:r>
              <a:rPr b="0" i="0" lang="en" sz="1400" u="none" cap="none" strike="noStrike">
                <a:solidFill>
                  <a:schemeClr val="accent1"/>
                </a:solidFill>
                <a:latin typeface="Arial"/>
                <a:ea typeface="Arial"/>
                <a:cs typeface="Arial"/>
                <a:sym typeface="Arial"/>
              </a:rPr>
              <a:t>guest memory accesses</a:t>
            </a:r>
            <a:r>
              <a:rPr b="0" i="0" lang="en" sz="1400" u="none" cap="none" strike="noStrike">
                <a:solidFill>
                  <a:srgbClr val="3F3F3F"/>
                </a:solidFill>
                <a:latin typeface="Arial"/>
                <a:ea typeface="Arial"/>
                <a:cs typeface="Arial"/>
                <a:sym typeface="Arial"/>
              </a:rPr>
              <a:t> will be checked by hg</a:t>
            </a:r>
            <a:r>
              <a:rPr lang="en">
                <a:solidFill>
                  <a:srgbClr val="3F3F3F"/>
                </a:solidFill>
              </a:rPr>
              <a:t>PMP</a:t>
            </a:r>
            <a:r>
              <a:rPr b="0" i="0" lang="en" sz="1400" u="none" cap="none" strike="noStrike">
                <a:solidFill>
                  <a:srgbClr val="3F3F3F"/>
                </a:solidFill>
                <a:latin typeface="Arial"/>
                <a:ea typeface="Arial"/>
                <a:cs typeface="Arial"/>
                <a:sym typeface="Arial"/>
              </a:rPr>
              <a:t>; while </a:t>
            </a:r>
            <a:r>
              <a:rPr b="0" i="0" lang="en" sz="1400" u="none" cap="none" strike="noStrike">
                <a:solidFill>
                  <a:schemeClr val="accent1"/>
                </a:solidFill>
                <a:latin typeface="Arial"/>
                <a:ea typeface="Arial"/>
                <a:cs typeface="Arial"/>
                <a:sym typeface="Arial"/>
              </a:rPr>
              <a:t>hypervisor (in HS mode) and HU mode</a:t>
            </a:r>
            <a:r>
              <a:rPr b="0" i="0" lang="en" sz="1400" u="none" cap="none" strike="noStrike">
                <a:solidFill>
                  <a:srgbClr val="3F3F3F"/>
                </a:solidFill>
                <a:latin typeface="Arial"/>
                <a:ea typeface="Arial"/>
                <a:cs typeface="Arial"/>
                <a:sym typeface="Arial"/>
              </a:rPr>
              <a:t> applications will not be affected.</a:t>
            </a:r>
            <a:endParaRPr/>
          </a:p>
          <a:p>
            <a:pPr indent="-297497" lvl="1" marL="914400" marR="0" rtl="0" algn="just">
              <a:lnSpc>
                <a:spcPct val="120000"/>
              </a:lnSpc>
              <a:spcBef>
                <a:spcPts val="0"/>
              </a:spcBef>
              <a:spcAft>
                <a:spcPts val="0"/>
              </a:spcAft>
              <a:buSzPct val="100000"/>
              <a:buChar char="○"/>
            </a:pPr>
            <a:r>
              <a:rPr b="0" i="0" lang="en" sz="1400" u="none" cap="none" strike="noStrike">
                <a:solidFill>
                  <a:srgbClr val="3F3F3F"/>
                </a:solidFill>
                <a:latin typeface="Arial"/>
                <a:ea typeface="Arial"/>
                <a:cs typeface="Arial"/>
                <a:sym typeface="Arial"/>
              </a:rPr>
              <a:t>When V=1, and </a:t>
            </a:r>
            <a:r>
              <a:rPr b="0" i="0" lang="en" sz="1400" u="none" cap="none" strike="noStrike">
                <a:solidFill>
                  <a:schemeClr val="accent1"/>
                </a:solidFill>
                <a:latin typeface="Arial"/>
                <a:ea typeface="Arial"/>
                <a:cs typeface="Arial"/>
                <a:sym typeface="Arial"/>
              </a:rPr>
              <a:t>hgatp.MODE=Bare</a:t>
            </a:r>
            <a:r>
              <a:rPr b="0" i="0" lang="en" sz="1400" u="none" cap="none" strike="noStrike">
                <a:solidFill>
                  <a:srgbClr val="3F3F3F"/>
                </a:solidFill>
                <a:latin typeface="Arial"/>
                <a:ea typeface="Arial"/>
                <a:cs typeface="Arial"/>
                <a:sym typeface="Arial"/>
              </a:rPr>
              <a:t>, hg</a:t>
            </a:r>
            <a:r>
              <a:rPr lang="en">
                <a:solidFill>
                  <a:srgbClr val="3F3F3F"/>
                </a:solidFill>
              </a:rPr>
              <a:t>PMP</a:t>
            </a:r>
            <a:r>
              <a:rPr b="0" i="0" lang="en" sz="1400" u="none" cap="none" strike="noStrike">
                <a:solidFill>
                  <a:srgbClr val="3F3F3F"/>
                </a:solidFill>
                <a:latin typeface="Arial"/>
                <a:ea typeface="Arial"/>
                <a:cs typeface="Arial"/>
                <a:sym typeface="Arial"/>
              </a:rPr>
              <a:t> is used to provide isolation between hypervisor and guest VMs.</a:t>
            </a:r>
            <a:endParaRPr/>
          </a:p>
          <a:p>
            <a:pPr indent="-297497" lvl="1" marL="914400" marR="0" rtl="0" algn="just">
              <a:lnSpc>
                <a:spcPct val="120000"/>
              </a:lnSpc>
              <a:spcBef>
                <a:spcPts val="0"/>
              </a:spcBef>
              <a:spcAft>
                <a:spcPts val="0"/>
              </a:spcAft>
              <a:buClr>
                <a:srgbClr val="3F3F3F"/>
              </a:buClr>
              <a:buSzPct val="100000"/>
              <a:buChar char="○"/>
            </a:pPr>
            <a:r>
              <a:rPr b="0" i="0" lang="en" sz="1400" u="none" cap="none" strike="noStrike">
                <a:solidFill>
                  <a:srgbClr val="3F3F3F"/>
                </a:solidFill>
                <a:latin typeface="Arial"/>
                <a:ea typeface="Arial"/>
                <a:cs typeface="Arial"/>
                <a:sym typeface="Arial"/>
              </a:rPr>
              <a:t>The hg</a:t>
            </a:r>
            <a:r>
              <a:rPr lang="en">
                <a:solidFill>
                  <a:srgbClr val="3F3F3F"/>
                </a:solidFill>
              </a:rPr>
              <a:t>PMP</a:t>
            </a:r>
            <a:r>
              <a:rPr b="0" i="0" lang="en" sz="1400" u="none" cap="none" strike="noStrike">
                <a:solidFill>
                  <a:srgbClr val="3F3F3F"/>
                </a:solidFill>
                <a:latin typeface="Arial"/>
                <a:ea typeface="Arial"/>
                <a:cs typeface="Arial"/>
                <a:sym typeface="Arial"/>
              </a:rPr>
              <a:t> checking is performed after the guest</a:t>
            </a:r>
            <a:r>
              <a:rPr lang="en">
                <a:solidFill>
                  <a:srgbClr val="3F3F3F"/>
                </a:solidFill>
              </a:rPr>
              <a:t> </a:t>
            </a:r>
            <a:r>
              <a:rPr b="0" i="0" lang="en" sz="1400" u="none" cap="none" strike="noStrike">
                <a:solidFill>
                  <a:srgbClr val="3F3F3F"/>
                </a:solidFill>
                <a:latin typeface="Arial"/>
                <a:ea typeface="Arial"/>
                <a:cs typeface="Arial"/>
                <a:sym typeface="Arial"/>
              </a:rPr>
              <a:t>address translation (or v</a:t>
            </a:r>
            <a:r>
              <a:rPr lang="en">
                <a:solidFill>
                  <a:srgbClr val="3F3F3F"/>
                </a:solidFill>
              </a:rPr>
              <a:t>SPMP</a:t>
            </a:r>
            <a:r>
              <a:rPr b="0" i="0" lang="en" sz="1400" u="none" cap="none" strike="noStrike">
                <a:solidFill>
                  <a:srgbClr val="3F3F3F"/>
                </a:solidFill>
                <a:latin typeface="Arial"/>
                <a:ea typeface="Arial"/>
                <a:cs typeface="Arial"/>
                <a:sym typeface="Arial"/>
              </a:rPr>
              <a:t> checking), before PMP checking.</a:t>
            </a:r>
            <a:endParaRPr/>
          </a:p>
        </p:txBody>
      </p:sp>
      <p:pic>
        <p:nvPicPr>
          <p:cNvPr id="497" name="Google Shape;497;p73"/>
          <p:cNvPicPr preferRelativeResize="0"/>
          <p:nvPr/>
        </p:nvPicPr>
        <p:blipFill>
          <a:blip r:embed="rId3">
            <a:alphaModFix/>
          </a:blip>
          <a:stretch>
            <a:fillRect/>
          </a:stretch>
        </p:blipFill>
        <p:spPr>
          <a:xfrm>
            <a:off x="4466100" y="1904667"/>
            <a:ext cx="4525500" cy="23505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4"/>
          <p:cNvSpPr txBox="1"/>
          <p:nvPr>
            <p:ph type="title"/>
          </p:nvPr>
        </p:nvSpPr>
        <p:spPr>
          <a:xfrm>
            <a:off x="457200" y="205979"/>
            <a:ext cx="8229600" cy="81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Th</a:t>
            </a:r>
            <a:r>
              <a:rPr lang="en"/>
              <a:t>anks</a:t>
            </a: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status</a:t>
            </a:r>
            <a:endParaRPr/>
          </a:p>
        </p:txBody>
      </p:sp>
      <p:sp>
        <p:nvSpPr>
          <p:cNvPr id="508" name="Google Shape;508;p75"/>
          <p:cNvSpPr txBox="1"/>
          <p:nvPr>
            <p:ph idx="1" type="body"/>
          </p:nvPr>
        </p:nvSpPr>
        <p:spPr>
          <a:xfrm>
            <a:off x="311700" y="1152475"/>
            <a:ext cx="8194800" cy="304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Hardware PoC</a:t>
            </a:r>
            <a:endParaRPr/>
          </a:p>
          <a:p>
            <a:pPr indent="-317500" lvl="1" marL="914400" rtl="0" algn="l">
              <a:spcBef>
                <a:spcPts val="0"/>
              </a:spcBef>
              <a:spcAft>
                <a:spcPts val="0"/>
              </a:spcAft>
              <a:buSzPts val="1400"/>
              <a:buChar char="○"/>
            </a:pPr>
            <a:r>
              <a:rPr lang="en"/>
              <a:t>Qemu support is released now</a:t>
            </a:r>
            <a:endParaRPr/>
          </a:p>
          <a:p>
            <a:pPr indent="-317500" lvl="2" marL="1371600" rtl="0" algn="l">
              <a:spcBef>
                <a:spcPts val="0"/>
              </a:spcBef>
              <a:spcAft>
                <a:spcPts val="0"/>
              </a:spcAft>
              <a:buSzPts val="1400"/>
              <a:buChar char="■"/>
            </a:pPr>
            <a:r>
              <a:rPr lang="en" u="sng">
                <a:solidFill>
                  <a:schemeClr val="hlink"/>
                </a:solidFill>
                <a:hlinkClick r:id="rId3"/>
              </a:rPr>
              <a:t>https://github.com/ybc-alkaid/qemu</a:t>
            </a:r>
            <a:r>
              <a:rPr lang="en"/>
              <a:t> </a:t>
            </a:r>
            <a:endParaRPr/>
          </a:p>
          <a:p>
            <a:pPr indent="-317500" lvl="2" marL="1371600" rtl="0" algn="l">
              <a:spcBef>
                <a:spcPts val="0"/>
              </a:spcBef>
              <a:spcAft>
                <a:spcPts val="0"/>
              </a:spcAft>
              <a:buSzPts val="1400"/>
              <a:buChar char="■"/>
            </a:pPr>
            <a:r>
              <a:rPr b="1" lang="en"/>
              <a:t>Done</a:t>
            </a:r>
            <a:r>
              <a:rPr lang="en"/>
              <a:t>: smpucfg/smpuaddr, basic tests</a:t>
            </a:r>
            <a:endParaRPr/>
          </a:p>
          <a:p>
            <a:pPr indent="-317500" lvl="2" marL="1371600" rtl="0" algn="l">
              <a:spcBef>
                <a:spcPts val="0"/>
              </a:spcBef>
              <a:spcAft>
                <a:spcPts val="0"/>
              </a:spcAft>
              <a:buSzPts val="1400"/>
              <a:buChar char="■"/>
            </a:pPr>
            <a:r>
              <a:rPr lang="en"/>
              <a:t>smpuswitch/vSMPU/hgMPU are not supported now</a:t>
            </a:r>
            <a:endParaRPr/>
          </a:p>
          <a:p>
            <a:pPr indent="-317500" lvl="1" marL="914400" rtl="0" algn="l">
              <a:spcBef>
                <a:spcPts val="0"/>
              </a:spcBef>
              <a:spcAft>
                <a:spcPts val="0"/>
              </a:spcAft>
              <a:buSzPts val="1400"/>
              <a:buChar char="○"/>
            </a:pPr>
            <a:r>
              <a:rPr lang="en"/>
              <a:t>Nuclei: N308 board</a:t>
            </a:r>
            <a:endParaRPr sz="1400"/>
          </a:p>
          <a:p>
            <a:pPr indent="-342900" lvl="0" marL="457200" rtl="0" algn="l">
              <a:spcBef>
                <a:spcPts val="0"/>
              </a:spcBef>
              <a:spcAft>
                <a:spcPts val="0"/>
              </a:spcAft>
              <a:buSzPts val="1800"/>
              <a:buChar char="●"/>
            </a:pPr>
            <a:r>
              <a:rPr lang="en"/>
              <a:t>Software PoC</a:t>
            </a:r>
            <a:endParaRPr/>
          </a:p>
          <a:p>
            <a:pPr indent="-317500" lvl="1" marL="914400" rtl="0" algn="l">
              <a:spcBef>
                <a:spcPts val="0"/>
              </a:spcBef>
              <a:spcAft>
                <a:spcPts val="0"/>
              </a:spcAft>
              <a:buSzPts val="1400"/>
              <a:buChar char="○"/>
            </a:pPr>
            <a:r>
              <a:rPr lang="en"/>
              <a:t>RTOS/Linux: WiP with partners</a:t>
            </a:r>
            <a:endParaRPr/>
          </a:p>
          <a:p>
            <a:pPr indent="-317500" lvl="1" marL="914400" rtl="0" algn="l">
              <a:spcBef>
                <a:spcPts val="0"/>
              </a:spcBef>
              <a:spcAft>
                <a:spcPts val="0"/>
              </a:spcAft>
              <a:buSzPts val="1400"/>
              <a:buChar char="○"/>
            </a:pPr>
            <a:r>
              <a:rPr lang="en"/>
              <a:t>Hypervisor</a:t>
            </a:r>
            <a:endParaRPr/>
          </a:p>
          <a:p>
            <a:pPr indent="-342900" lvl="0" marL="457200" rtl="0" algn="l">
              <a:spcBef>
                <a:spcPts val="0"/>
              </a:spcBef>
              <a:spcAft>
                <a:spcPts val="0"/>
              </a:spcAft>
              <a:buSzPts val="1800"/>
              <a:buChar char="●"/>
            </a:pPr>
            <a:r>
              <a:rPr lang="en"/>
              <a:t>Spec: needs more discussion</a:t>
            </a:r>
            <a:endParaRPr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2"/>
          <p:cNvSpPr txBox="1"/>
          <p:nvPr>
            <p:ph type="title"/>
          </p:nvPr>
        </p:nvSpPr>
        <p:spPr>
          <a:xfrm>
            <a:off x="457200" y="205979"/>
            <a:ext cx="8229600" cy="81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Agenda</a:t>
            </a:r>
            <a:endParaRPr/>
          </a:p>
        </p:txBody>
      </p:sp>
      <p:sp>
        <p:nvSpPr>
          <p:cNvPr id="400" name="Google Shape;400;p62"/>
          <p:cNvSpPr txBox="1"/>
          <p:nvPr>
            <p:ph idx="1" type="body"/>
          </p:nvPr>
        </p:nvSpPr>
        <p:spPr>
          <a:xfrm>
            <a:off x="457200" y="1200151"/>
            <a:ext cx="8229600" cy="3394500"/>
          </a:xfrm>
          <a:prstGeom prst="rect">
            <a:avLst/>
          </a:prstGeom>
        </p:spPr>
        <p:txBody>
          <a:bodyPr anchorCtr="0" anchor="t" bIns="45700" lIns="91425" spcFirstLastPara="1" rIns="91425" wrap="square" tIns="45700">
            <a:normAutofit/>
          </a:bodyPr>
          <a:lstStyle/>
          <a:p>
            <a:pPr indent="-344170" lvl="0" marL="457200" rtl="0" algn="l">
              <a:spcBef>
                <a:spcPts val="1200"/>
              </a:spcBef>
              <a:spcAft>
                <a:spcPts val="0"/>
              </a:spcAft>
              <a:buSzPts val="1820"/>
              <a:buChar char="●"/>
            </a:pPr>
            <a:r>
              <a:rPr lang="en"/>
              <a:t>Disclosures</a:t>
            </a:r>
            <a:endParaRPr/>
          </a:p>
          <a:p>
            <a:pPr indent="-344170" lvl="0" marL="457200" rtl="0" algn="l">
              <a:spcBef>
                <a:spcPts val="1200"/>
              </a:spcBef>
              <a:spcAft>
                <a:spcPts val="0"/>
              </a:spcAft>
              <a:buSzPts val="1820"/>
              <a:buChar char="●"/>
            </a:pPr>
            <a:r>
              <a:rPr lang="en"/>
              <a:t>Ratification Plan Sync/Update (2023)</a:t>
            </a:r>
            <a:endParaRPr/>
          </a:p>
          <a:p>
            <a:pPr indent="-342900" lvl="1" marL="914400" rtl="0" algn="l">
              <a:spcBef>
                <a:spcPts val="480"/>
              </a:spcBef>
              <a:spcAft>
                <a:spcPts val="0"/>
              </a:spcAft>
              <a:buSzPts val="1800"/>
              <a:buChar char="○"/>
            </a:pPr>
            <a:r>
              <a:rPr lang="en" sz="1800" u="sng">
                <a:solidFill>
                  <a:schemeClr val="accent5"/>
                </a:solidFill>
                <a:hlinkClick r:id="rId3">
                  <a:extLst>
                    <a:ext uri="{A12FA001-AC4F-418D-AE19-62706E023703}">
                      <ahyp:hlinkClr val="tx"/>
                    </a:ext>
                  </a:extLst>
                </a:hlinkClick>
              </a:rPr>
              <a:t>S-Mode PMP Ratification Plan</a:t>
            </a:r>
            <a:endParaRPr/>
          </a:p>
          <a:p>
            <a:pPr indent="-344170" lvl="0" marL="457200" rtl="0" algn="l">
              <a:spcBef>
                <a:spcPts val="1200"/>
              </a:spcBef>
              <a:spcAft>
                <a:spcPts val="0"/>
              </a:spcAft>
              <a:buSzPts val="1820"/>
              <a:buChar char="●"/>
            </a:pPr>
            <a:r>
              <a:rPr lang="en"/>
              <a:t>Specification review and update (Bicheng)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4" name="Shape 404"/>
        <p:cNvGrpSpPr/>
        <p:nvPr/>
      </p:nvGrpSpPr>
      <p:grpSpPr>
        <a:xfrm>
          <a:off x="0" y="0"/>
          <a:ext cx="0" cy="0"/>
          <a:chOff x="0" y="0"/>
          <a:chExt cx="0" cy="0"/>
        </a:xfrm>
      </p:grpSpPr>
      <p:sp>
        <p:nvSpPr>
          <p:cNvPr id="405" name="Google Shape;40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66666"/>
                </a:solidFill>
                <a:latin typeface="Roboto Light"/>
                <a:ea typeface="Roboto Light"/>
                <a:cs typeface="Roboto Light"/>
                <a:sym typeface="Roboto Light"/>
              </a:rPr>
              <a:t>Disclaimers</a:t>
            </a:r>
            <a:endParaRPr>
              <a:solidFill>
                <a:srgbClr val="666666"/>
              </a:solidFill>
              <a:latin typeface="Roboto Light"/>
              <a:ea typeface="Roboto Light"/>
              <a:cs typeface="Roboto Light"/>
              <a:sym typeface="Roboto Light"/>
            </a:endParaRPr>
          </a:p>
        </p:txBody>
      </p:sp>
      <p:sp>
        <p:nvSpPr>
          <p:cNvPr id="406" name="Google Shape;406;p63"/>
          <p:cNvSpPr txBox="1"/>
          <p:nvPr>
            <p:ph idx="1" type="body"/>
          </p:nvPr>
        </p:nvSpPr>
        <p:spPr>
          <a:xfrm>
            <a:off x="311700" y="1079925"/>
            <a:ext cx="8520600" cy="3743400"/>
          </a:xfrm>
          <a:prstGeom prst="rect">
            <a:avLst/>
          </a:prstGeom>
        </p:spPr>
        <p:txBody>
          <a:bodyPr anchorCtr="0" anchor="t" bIns="91425" lIns="91425" spcFirstLastPara="1" rIns="91425" wrap="square" tIns="91425">
            <a:noAutofit/>
          </a:bodyPr>
          <a:lstStyle/>
          <a:p>
            <a:pPr indent="0" lvl="0" marL="0" rtl="0" algn="just">
              <a:lnSpc>
                <a:spcPct val="100000"/>
              </a:lnSpc>
              <a:spcBef>
                <a:spcPts val="1000"/>
              </a:spcBef>
              <a:spcAft>
                <a:spcPts val="0"/>
              </a:spcAft>
              <a:buNone/>
            </a:pPr>
            <a:r>
              <a:rPr lang="en" sz="1500" u="sng">
                <a:solidFill>
                  <a:schemeClr val="hlink"/>
                </a:solidFill>
                <a:highlight>
                  <a:srgbClr val="FFFFFF"/>
                </a:highlight>
                <a:latin typeface="Roboto Light"/>
                <a:ea typeface="Roboto Light"/>
                <a:cs typeface="Roboto Light"/>
                <a:sym typeface="Roboto Light"/>
                <a:hlinkClick r:id="rId3"/>
              </a:rPr>
              <a:t>https://drive.google.com/file/d/1y_XWJus8M5ZwSQ2cvEOzCjlOmsmXOnN4/view?usp=sharing</a:t>
            </a:r>
            <a:endParaRPr sz="1500">
              <a:solidFill>
                <a:srgbClr val="666666"/>
              </a:solidFill>
              <a:highlight>
                <a:srgbClr val="FFFFFF"/>
              </a:highlight>
              <a:latin typeface="Roboto Light"/>
              <a:ea typeface="Roboto Light"/>
              <a:cs typeface="Roboto Light"/>
              <a:sym typeface="Roboto Light"/>
            </a:endParaRPr>
          </a:p>
          <a:p>
            <a:pPr indent="0" lvl="0" marL="0" rtl="0" algn="just">
              <a:lnSpc>
                <a:spcPct val="100000"/>
              </a:lnSpc>
              <a:spcBef>
                <a:spcPts val="1000"/>
              </a:spcBef>
              <a:spcAft>
                <a:spcPts val="0"/>
              </a:spcAft>
              <a:buNone/>
            </a:pPr>
            <a:r>
              <a:t/>
            </a:r>
            <a:endParaRPr sz="1500">
              <a:solidFill>
                <a:srgbClr val="666666"/>
              </a:solidFill>
              <a:highlight>
                <a:srgbClr val="FFFFFF"/>
              </a:highlight>
              <a:latin typeface="Roboto Light"/>
              <a:ea typeface="Roboto Light"/>
              <a:cs typeface="Roboto Light"/>
              <a:sym typeface="Roboto Light"/>
            </a:endParaRPr>
          </a:p>
          <a:p>
            <a:pPr indent="0" lvl="0" marL="0" rtl="0" algn="just">
              <a:lnSpc>
                <a:spcPct val="100000"/>
              </a:lnSpc>
              <a:spcBef>
                <a:spcPts val="1000"/>
              </a:spcBef>
              <a:spcAft>
                <a:spcPts val="0"/>
              </a:spcAft>
              <a:buNone/>
            </a:pPr>
            <a:r>
              <a:t/>
            </a:r>
            <a:endParaRPr sz="1500">
              <a:solidFill>
                <a:srgbClr val="666666"/>
              </a:solidFill>
              <a:highlight>
                <a:srgbClr val="FFFFFF"/>
              </a:highlight>
              <a:latin typeface="Roboto Light"/>
              <a:ea typeface="Roboto Light"/>
              <a:cs typeface="Roboto Light"/>
              <a:sym typeface="Roboto Light"/>
            </a:endParaRPr>
          </a:p>
        </p:txBody>
      </p:sp>
      <p:sp>
        <p:nvSpPr>
          <p:cNvPr id="407" name="Google Shape;407;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63" title="Meetings Disclaimers Video.mp4">
            <a:hlinkClick r:id="rId4"/>
          </p:cNvPr>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457200" y="205979"/>
            <a:ext cx="8229600" cy="81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Ratification Plan Sync/Update (2023)</a:t>
            </a:r>
            <a:endParaRPr/>
          </a:p>
        </p:txBody>
      </p:sp>
      <p:pic>
        <p:nvPicPr>
          <p:cNvPr id="414" name="Google Shape;414;p64"/>
          <p:cNvPicPr preferRelativeResize="0"/>
          <p:nvPr/>
        </p:nvPicPr>
        <p:blipFill>
          <a:blip r:embed="rId3">
            <a:alphaModFix/>
          </a:blip>
          <a:stretch>
            <a:fillRect/>
          </a:stretch>
        </p:blipFill>
        <p:spPr>
          <a:xfrm>
            <a:off x="175775" y="1059075"/>
            <a:ext cx="4795715" cy="3820976"/>
          </a:xfrm>
          <a:prstGeom prst="rect">
            <a:avLst/>
          </a:prstGeom>
          <a:noFill/>
          <a:ln>
            <a:noFill/>
          </a:ln>
        </p:spPr>
      </p:pic>
      <p:sp>
        <p:nvSpPr>
          <p:cNvPr id="415" name="Google Shape;415;p64"/>
          <p:cNvSpPr txBox="1"/>
          <p:nvPr/>
        </p:nvSpPr>
        <p:spPr>
          <a:xfrm>
            <a:off x="5330550" y="3290675"/>
            <a:ext cx="336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Please check the ratification plan for more details: </a:t>
            </a:r>
            <a:r>
              <a:rPr lang="en" u="sng">
                <a:solidFill>
                  <a:schemeClr val="hlink"/>
                </a:solidFill>
                <a:hlinkClick r:id="rId4"/>
              </a:rPr>
              <a:t>https://docs.google.com/document/d/1lcF4uObpeYDWNuY2xSuGEQkBDguEFTaJsZKoQ2J0WTg</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5"/>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1200"/>
              </a:spcAft>
              <a:buSzPts val="1100"/>
              <a:buNone/>
            </a:pPr>
            <a:r>
              <a:rPr lang="en"/>
              <a:t>Specification review</a:t>
            </a:r>
            <a:endParaRPr sz="3200"/>
          </a:p>
        </p:txBody>
      </p:sp>
      <p:sp>
        <p:nvSpPr>
          <p:cNvPr id="421" name="Google Shape;421;p65"/>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sz="1200">
                <a:solidFill>
                  <a:srgbClr val="888888"/>
                </a:solidFill>
              </a:rPr>
              <a:t>‹#›</a:t>
            </a:fld>
            <a:endParaRPr sz="1200">
              <a:solidFill>
                <a:srgbClr val="888888"/>
              </a:solidFill>
            </a:endParaRPr>
          </a:p>
        </p:txBody>
      </p:sp>
      <p:sp>
        <p:nvSpPr>
          <p:cNvPr id="422" name="Google Shape;422;p65"/>
          <p:cNvSpPr txBox="1"/>
          <p:nvPr>
            <p:ph idx="1" type="body"/>
          </p:nvPr>
        </p:nvSpPr>
        <p:spPr>
          <a:xfrm>
            <a:off x="270025" y="2571750"/>
            <a:ext cx="3702000" cy="1278600"/>
          </a:xfrm>
          <a:prstGeom prst="rect">
            <a:avLst/>
          </a:prstGeom>
          <a:noFill/>
          <a:ln>
            <a:noFill/>
          </a:ln>
        </p:spPr>
        <p:txBody>
          <a:bodyPr anchorCtr="0" anchor="t" bIns="45700" lIns="91425" spcFirstLastPara="1" rIns="91425" wrap="square" tIns="45700">
            <a:normAutofit/>
          </a:bodyPr>
          <a:lstStyle/>
          <a:p>
            <a:pPr indent="-314325" lvl="0" marL="457200" rtl="0" algn="l">
              <a:lnSpc>
                <a:spcPct val="120000"/>
              </a:lnSpc>
              <a:spcBef>
                <a:spcPts val="0"/>
              </a:spcBef>
              <a:spcAft>
                <a:spcPts val="0"/>
              </a:spcAft>
              <a:buSzPts val="1350"/>
              <a:buChar char="●"/>
            </a:pPr>
            <a:r>
              <a:rPr b="0" lang="en" sz="1350"/>
              <a:t>It is hard to isolate the S-mode OSes (e.g., RTOS) and user-mode applications</a:t>
            </a:r>
            <a:endParaRPr sz="1350"/>
          </a:p>
        </p:txBody>
      </p:sp>
      <p:sp>
        <p:nvSpPr>
          <p:cNvPr id="423" name="Google Shape;423;p65"/>
          <p:cNvSpPr txBox="1"/>
          <p:nvPr>
            <p:ph idx="1" type="body"/>
          </p:nvPr>
        </p:nvSpPr>
        <p:spPr>
          <a:xfrm>
            <a:off x="332425" y="1227901"/>
            <a:ext cx="8229600" cy="775500"/>
          </a:xfrm>
          <a:prstGeom prst="rect">
            <a:avLst/>
          </a:prstGeom>
          <a:noFill/>
          <a:ln>
            <a:noFill/>
          </a:ln>
        </p:spPr>
        <p:txBody>
          <a:bodyPr anchorCtr="0" anchor="t" bIns="45700" lIns="91425" spcFirstLastPara="1" rIns="91425" wrap="square" tIns="45700">
            <a:normAutofit fontScale="70000"/>
          </a:bodyPr>
          <a:lstStyle/>
          <a:p>
            <a:pPr indent="-314960" lvl="0" marL="457200" rtl="0" algn="l">
              <a:lnSpc>
                <a:spcPct val="120000"/>
              </a:lnSpc>
              <a:spcBef>
                <a:spcPts val="0"/>
              </a:spcBef>
              <a:spcAft>
                <a:spcPts val="0"/>
              </a:spcAft>
              <a:buSzPct val="100000"/>
              <a:buChar char="●"/>
            </a:pPr>
            <a:r>
              <a:rPr lang="en" sz="1942"/>
              <a:t>Motivation: Supporting secure processing and enabling S-mode OS to </a:t>
            </a:r>
            <a:r>
              <a:rPr lang="en" sz="1942">
                <a:solidFill>
                  <a:schemeClr val="accent1"/>
                </a:solidFill>
              </a:rPr>
              <a:t>limit the physical addresses accessible by U-mode software </a:t>
            </a:r>
            <a:r>
              <a:rPr lang="en" sz="1942"/>
              <a:t>on low-end systems like internet of things (IoT).</a:t>
            </a:r>
            <a:endParaRPr sz="2742"/>
          </a:p>
        </p:txBody>
      </p:sp>
      <p:sp>
        <p:nvSpPr>
          <p:cNvPr id="424" name="Google Shape;424;p65"/>
          <p:cNvSpPr txBox="1"/>
          <p:nvPr>
            <p:ph idx="1" type="body"/>
          </p:nvPr>
        </p:nvSpPr>
        <p:spPr>
          <a:xfrm>
            <a:off x="110700" y="4749900"/>
            <a:ext cx="8576100" cy="360600"/>
          </a:xfrm>
          <a:prstGeom prst="rect">
            <a:avLst/>
          </a:prstGeom>
        </p:spPr>
        <p:txBody>
          <a:bodyPr anchorCtr="0" anchor="t" bIns="45700" lIns="91425" spcFirstLastPara="1" rIns="91425" wrap="square" tIns="45700">
            <a:normAutofit/>
          </a:bodyPr>
          <a:lstStyle/>
          <a:p>
            <a:pPr indent="0" lvl="0" marL="0" rtl="0" algn="l">
              <a:spcBef>
                <a:spcPts val="1200"/>
              </a:spcBef>
              <a:spcAft>
                <a:spcPts val="0"/>
              </a:spcAft>
              <a:buNone/>
            </a:pPr>
            <a:r>
              <a:rPr i="1" lang="en" sz="1500">
                <a:solidFill>
                  <a:schemeClr val="accent5"/>
                </a:solidFill>
              </a:rPr>
              <a:t>Latest version: </a:t>
            </a:r>
            <a:r>
              <a:rPr i="1" lang="en" sz="1500" u="sng">
                <a:solidFill>
                  <a:schemeClr val="accent5"/>
                </a:solidFill>
              </a:rPr>
              <a:t>https://github.com/riscv/riscv-spmp/blob/main/rv-spmp-spec.pdf</a:t>
            </a:r>
            <a:endParaRPr i="1" sz="1500"/>
          </a:p>
        </p:txBody>
      </p:sp>
      <p:pic>
        <p:nvPicPr>
          <p:cNvPr id="425" name="Google Shape;425;p65"/>
          <p:cNvPicPr preferRelativeResize="0"/>
          <p:nvPr/>
        </p:nvPicPr>
        <p:blipFill>
          <a:blip r:embed="rId3">
            <a:alphaModFix/>
          </a:blip>
          <a:stretch>
            <a:fillRect/>
          </a:stretch>
        </p:blipFill>
        <p:spPr>
          <a:xfrm>
            <a:off x="4034425" y="2582849"/>
            <a:ext cx="4864526" cy="1587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6"/>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p>
            <a:pPr indent="0" lvl="0" marL="0" rtl="0" algn="l">
              <a:lnSpc>
                <a:spcPct val="115000"/>
              </a:lnSpc>
              <a:spcBef>
                <a:spcPts val="0"/>
              </a:spcBef>
              <a:spcAft>
                <a:spcPts val="1200"/>
              </a:spcAft>
              <a:buSzPts val="1100"/>
              <a:buNone/>
            </a:pPr>
            <a:r>
              <a:rPr lang="en"/>
              <a:t>Specification review</a:t>
            </a:r>
            <a:endParaRPr/>
          </a:p>
        </p:txBody>
      </p:sp>
      <p:sp>
        <p:nvSpPr>
          <p:cNvPr id="431" name="Google Shape;431;p66"/>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Char char="●"/>
            </a:pPr>
            <a:r>
              <a:rPr b="0" lang="en" sz="1600"/>
              <a:t>sPMP is managed by </a:t>
            </a:r>
            <a:r>
              <a:rPr b="0" lang="en" sz="1600">
                <a:solidFill>
                  <a:schemeClr val="accent1"/>
                </a:solidFill>
              </a:rPr>
              <a:t>S-mode</a:t>
            </a:r>
            <a:r>
              <a:rPr b="0" lang="en" sz="1600"/>
              <a:t>,</a:t>
            </a:r>
            <a:r>
              <a:rPr b="0" lang="en" sz="1600">
                <a:solidFill>
                  <a:schemeClr val="accent1"/>
                </a:solidFill>
              </a:rPr>
              <a:t> </a:t>
            </a:r>
            <a:r>
              <a:rPr b="0" lang="en" sz="1600"/>
              <a:t>enable the isolation capability of S-mode software</a:t>
            </a:r>
            <a:endParaRPr b="0" sz="1600"/>
          </a:p>
          <a:p>
            <a:pPr indent="-330200" lvl="0" marL="457200" rtl="0" algn="l">
              <a:lnSpc>
                <a:spcPct val="150000"/>
              </a:lnSpc>
              <a:spcBef>
                <a:spcPts val="0"/>
              </a:spcBef>
              <a:spcAft>
                <a:spcPts val="0"/>
              </a:spcAft>
              <a:buSzPts val="1600"/>
              <a:buChar char="●"/>
            </a:pPr>
            <a:r>
              <a:rPr b="0" lang="en" sz="1600"/>
              <a:t>OS running in </a:t>
            </a:r>
            <a:r>
              <a:rPr b="0" lang="en" sz="1600">
                <a:solidFill>
                  <a:schemeClr val="accent1"/>
                </a:solidFill>
              </a:rPr>
              <a:t>S-mode</a:t>
            </a:r>
            <a:endParaRPr/>
          </a:p>
          <a:p>
            <a:pPr indent="-330200" lvl="1" marL="914400" rtl="0" algn="l">
              <a:lnSpc>
                <a:spcPct val="150000"/>
              </a:lnSpc>
              <a:spcBef>
                <a:spcPts val="0"/>
              </a:spcBef>
              <a:spcAft>
                <a:spcPts val="0"/>
              </a:spcAft>
              <a:buSzPts val="1600"/>
              <a:buChar char="○"/>
            </a:pPr>
            <a:r>
              <a:rPr lang="en" sz="1600"/>
              <a:t>Isolate S-mode and M-mode via </a:t>
            </a:r>
            <a:r>
              <a:rPr lang="en" sz="1600">
                <a:solidFill>
                  <a:schemeClr val="accent1"/>
                </a:solidFill>
              </a:rPr>
              <a:t>PMP</a:t>
            </a:r>
            <a:endParaRPr sz="1600"/>
          </a:p>
          <a:p>
            <a:pPr indent="-330200" lvl="1" marL="914400" rtl="0" algn="l">
              <a:lnSpc>
                <a:spcPct val="150000"/>
              </a:lnSpc>
              <a:spcBef>
                <a:spcPts val="0"/>
              </a:spcBef>
              <a:spcAft>
                <a:spcPts val="0"/>
              </a:spcAft>
              <a:buSzPts val="1600"/>
              <a:buChar char="○"/>
            </a:pPr>
            <a:r>
              <a:rPr lang="en" sz="1600"/>
              <a:t>Isolate S/U and U/U via </a:t>
            </a:r>
            <a:r>
              <a:rPr lang="en" sz="1600">
                <a:solidFill>
                  <a:schemeClr val="accent1"/>
                </a:solidFill>
              </a:rPr>
              <a:t>sPMP</a:t>
            </a:r>
            <a:endParaRPr sz="1600">
              <a:solidFill>
                <a:schemeClr val="accent1"/>
              </a:solidFill>
            </a:endParaRPr>
          </a:p>
          <a:p>
            <a:pPr indent="-330200" lvl="1" marL="914400" rtl="0" algn="l">
              <a:lnSpc>
                <a:spcPct val="150000"/>
              </a:lnSpc>
              <a:spcBef>
                <a:spcPts val="0"/>
              </a:spcBef>
              <a:spcAft>
                <a:spcPts val="0"/>
              </a:spcAft>
              <a:buClr>
                <a:schemeClr val="accent1"/>
              </a:buClr>
              <a:buSzPts val="1600"/>
              <a:buChar char="○"/>
            </a:pPr>
            <a:r>
              <a:rPr lang="en" sz="1600">
                <a:solidFill>
                  <a:schemeClr val="accent1"/>
                </a:solidFill>
              </a:rPr>
              <a:t>OS can manage S/U and U/U isolation directly</a:t>
            </a:r>
            <a:endParaRPr b="0" sz="1600"/>
          </a:p>
        </p:txBody>
      </p:sp>
      <p:sp>
        <p:nvSpPr>
          <p:cNvPr id="432" name="Google Shape;432;p66"/>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sz="1200">
                <a:solidFill>
                  <a:srgbClr val="888888"/>
                </a:solidFill>
              </a:rPr>
              <a:t>‹#›</a:t>
            </a:fld>
            <a:endParaRPr sz="1200">
              <a:solidFill>
                <a:srgbClr val="888888"/>
              </a:solidFill>
            </a:endParaRPr>
          </a:p>
        </p:txBody>
      </p:sp>
      <p:sp>
        <p:nvSpPr>
          <p:cNvPr id="433" name="Google Shape;433;p66"/>
          <p:cNvSpPr txBox="1"/>
          <p:nvPr/>
        </p:nvSpPr>
        <p:spPr>
          <a:xfrm>
            <a:off x="1917776" y="4733365"/>
            <a:ext cx="574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PMP</a:t>
            </a:r>
            <a:endParaRPr b="0" i="0" sz="1400" u="none" cap="none" strike="noStrike">
              <a:solidFill>
                <a:srgbClr val="000000"/>
              </a:solidFill>
              <a:latin typeface="Arial"/>
              <a:ea typeface="Arial"/>
              <a:cs typeface="Arial"/>
              <a:sym typeface="Arial"/>
            </a:endParaRPr>
          </a:p>
        </p:txBody>
      </p:sp>
      <p:sp>
        <p:nvSpPr>
          <p:cNvPr id="434" name="Google Shape;434;p66"/>
          <p:cNvSpPr txBox="1"/>
          <p:nvPr/>
        </p:nvSpPr>
        <p:spPr>
          <a:xfrm>
            <a:off x="6587076" y="4733375"/>
            <a:ext cx="889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a:solidFill>
                  <a:schemeClr val="accent1"/>
                </a:solidFill>
              </a:rPr>
              <a:t>w/ </a:t>
            </a:r>
            <a:r>
              <a:rPr lang="en">
                <a:solidFill>
                  <a:schemeClr val="accent1"/>
                </a:solidFill>
              </a:rPr>
              <a:t>sPMP</a:t>
            </a:r>
            <a:endParaRPr b="0" i="0" sz="1400" u="none" cap="none" strike="noStrike">
              <a:solidFill>
                <a:schemeClr val="accent1"/>
              </a:solidFill>
              <a:latin typeface="Arial"/>
              <a:ea typeface="Arial"/>
              <a:cs typeface="Arial"/>
              <a:sym typeface="Arial"/>
            </a:endParaRPr>
          </a:p>
        </p:txBody>
      </p:sp>
      <p:pic>
        <p:nvPicPr>
          <p:cNvPr id="435" name="Google Shape;435;p66"/>
          <p:cNvPicPr preferRelativeResize="0"/>
          <p:nvPr/>
        </p:nvPicPr>
        <p:blipFill>
          <a:blip r:embed="rId3">
            <a:alphaModFix/>
          </a:blip>
          <a:stretch>
            <a:fillRect/>
          </a:stretch>
        </p:blipFill>
        <p:spPr>
          <a:xfrm>
            <a:off x="4946125" y="3156150"/>
            <a:ext cx="3985990" cy="1509850"/>
          </a:xfrm>
          <a:prstGeom prst="rect">
            <a:avLst/>
          </a:prstGeom>
          <a:noFill/>
          <a:ln>
            <a:noFill/>
          </a:ln>
        </p:spPr>
      </p:pic>
      <p:sp>
        <p:nvSpPr>
          <p:cNvPr id="436" name="Google Shape;436;p66"/>
          <p:cNvSpPr/>
          <p:nvPr/>
        </p:nvSpPr>
        <p:spPr>
          <a:xfrm>
            <a:off x="4414650" y="3967350"/>
            <a:ext cx="314700" cy="3975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66"/>
          <p:cNvPicPr preferRelativeResize="0"/>
          <p:nvPr/>
        </p:nvPicPr>
        <p:blipFill>
          <a:blip r:embed="rId4">
            <a:alphaModFix/>
          </a:blip>
          <a:stretch>
            <a:fillRect/>
          </a:stretch>
        </p:blipFill>
        <p:spPr>
          <a:xfrm>
            <a:off x="122125" y="3306538"/>
            <a:ext cx="4165476" cy="1359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7"/>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600"/>
              <a:buNone/>
            </a:pPr>
            <a:r>
              <a:rPr lang="en"/>
              <a:t>sPMP</a:t>
            </a:r>
            <a:r>
              <a:rPr lang="en"/>
              <a:t> CSRs: </a:t>
            </a:r>
            <a:r>
              <a:rPr i="1" lang="en"/>
              <a:t>spmpcfg</a:t>
            </a:r>
            <a:r>
              <a:rPr lang="en"/>
              <a:t> and </a:t>
            </a:r>
            <a:r>
              <a:rPr i="1" lang="en"/>
              <a:t>spmpaddr</a:t>
            </a:r>
            <a:endParaRPr i="1" sz="2800">
              <a:latin typeface="Arial"/>
              <a:ea typeface="Arial"/>
              <a:cs typeface="Arial"/>
              <a:sym typeface="Arial"/>
            </a:endParaRPr>
          </a:p>
        </p:txBody>
      </p:sp>
      <p:sp>
        <p:nvSpPr>
          <p:cNvPr id="443" name="Google Shape;443;p67"/>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Clr>
                <a:schemeClr val="dk2"/>
              </a:buClr>
              <a:buSzPts val="1600"/>
              <a:buChar char="●"/>
            </a:pPr>
            <a:r>
              <a:rPr b="0" lang="en" sz="1600">
                <a:solidFill>
                  <a:schemeClr val="accent1"/>
                </a:solidFill>
              </a:rPr>
              <a:t>s</a:t>
            </a:r>
            <a:r>
              <a:rPr b="0" lang="en" sz="1600">
                <a:solidFill>
                  <a:schemeClr val="accent1"/>
                </a:solidFill>
              </a:rPr>
              <a:t>pmpaddr: </a:t>
            </a:r>
            <a:r>
              <a:rPr b="0" lang="en" sz="1600"/>
              <a:t>RV64 sPMP</a:t>
            </a:r>
            <a:r>
              <a:rPr b="0" lang="en" sz="1600"/>
              <a:t> address register format</a:t>
            </a:r>
            <a:endParaRPr b="0" sz="1600"/>
          </a:p>
          <a:p>
            <a:pPr indent="0" lvl="0" marL="0" rtl="0" algn="l">
              <a:lnSpc>
                <a:spcPct val="150000"/>
              </a:lnSpc>
              <a:spcBef>
                <a:spcPts val="0"/>
              </a:spcBef>
              <a:spcAft>
                <a:spcPts val="0"/>
              </a:spcAft>
              <a:buNone/>
            </a:pPr>
            <a:r>
              <a:t/>
            </a:r>
            <a:endParaRPr b="0" sz="1600"/>
          </a:p>
          <a:p>
            <a:pPr indent="0" lvl="0" marL="0" rtl="0" algn="l">
              <a:lnSpc>
                <a:spcPct val="150000"/>
              </a:lnSpc>
              <a:spcBef>
                <a:spcPts val="0"/>
              </a:spcBef>
              <a:spcAft>
                <a:spcPts val="0"/>
              </a:spcAft>
              <a:buNone/>
            </a:pPr>
            <a:r>
              <a:t/>
            </a:r>
            <a:endParaRPr b="0" sz="1600"/>
          </a:p>
          <a:p>
            <a:pPr indent="-330200" lvl="0" marL="457200" rtl="0" algn="l">
              <a:lnSpc>
                <a:spcPct val="150000"/>
              </a:lnSpc>
              <a:spcBef>
                <a:spcPts val="0"/>
              </a:spcBef>
              <a:spcAft>
                <a:spcPts val="0"/>
              </a:spcAft>
              <a:buClr>
                <a:schemeClr val="dk2"/>
              </a:buClr>
              <a:buSzPts val="1600"/>
              <a:buChar char="●"/>
            </a:pPr>
            <a:r>
              <a:rPr b="0" lang="en" sz="1600">
                <a:solidFill>
                  <a:schemeClr val="accent1"/>
                </a:solidFill>
              </a:rPr>
              <a:t>spmpcfg</a:t>
            </a:r>
            <a:r>
              <a:rPr b="0" lang="en" sz="1600"/>
              <a:t>: </a:t>
            </a:r>
            <a:r>
              <a:rPr b="0" lang="en" sz="1600"/>
              <a:t>RV64 sPMP configuration CSR layout</a:t>
            </a:r>
            <a:endParaRPr b="0" sz="1600"/>
          </a:p>
          <a:p>
            <a:pPr indent="0" lvl="0" marL="457200" rtl="0" algn="l">
              <a:lnSpc>
                <a:spcPct val="150000"/>
              </a:lnSpc>
              <a:spcBef>
                <a:spcPts val="0"/>
              </a:spcBef>
              <a:spcAft>
                <a:spcPts val="0"/>
              </a:spcAft>
              <a:buNone/>
            </a:pPr>
            <a:r>
              <a:t/>
            </a:r>
            <a:endParaRPr b="0" sz="1600"/>
          </a:p>
          <a:p>
            <a:pPr indent="0" lvl="0" marL="0" rtl="0" algn="l">
              <a:lnSpc>
                <a:spcPct val="150000"/>
              </a:lnSpc>
              <a:spcBef>
                <a:spcPts val="0"/>
              </a:spcBef>
              <a:spcAft>
                <a:spcPts val="0"/>
              </a:spcAft>
              <a:buNone/>
            </a:pPr>
            <a:r>
              <a:t/>
            </a:r>
            <a:endParaRPr b="0" sz="1600"/>
          </a:p>
          <a:p>
            <a:pPr indent="0" lvl="0" marL="0" rtl="0" algn="l">
              <a:lnSpc>
                <a:spcPct val="150000"/>
              </a:lnSpc>
              <a:spcBef>
                <a:spcPts val="0"/>
              </a:spcBef>
              <a:spcAft>
                <a:spcPts val="0"/>
              </a:spcAft>
              <a:buNone/>
            </a:pPr>
            <a:r>
              <a:t/>
            </a:r>
            <a:endParaRPr b="0" sz="1600"/>
          </a:p>
          <a:p>
            <a:pPr indent="-330200" lvl="0" marL="457200" rtl="0" algn="l">
              <a:lnSpc>
                <a:spcPct val="150000"/>
              </a:lnSpc>
              <a:spcBef>
                <a:spcPts val="0"/>
              </a:spcBef>
              <a:spcAft>
                <a:spcPts val="0"/>
              </a:spcAft>
              <a:buClr>
                <a:schemeClr val="dk2"/>
              </a:buClr>
              <a:buSzPts val="1600"/>
              <a:buChar char="●"/>
            </a:pPr>
            <a:r>
              <a:rPr b="0" lang="en" sz="1600">
                <a:solidFill>
                  <a:schemeClr val="accent1"/>
                </a:solidFill>
              </a:rPr>
              <a:t>s</a:t>
            </a:r>
            <a:r>
              <a:rPr b="0" lang="en" sz="1600">
                <a:solidFill>
                  <a:schemeClr val="accent1"/>
                </a:solidFill>
              </a:rPr>
              <a:t>pmp[i]cfg</a:t>
            </a:r>
            <a:r>
              <a:rPr b="0" lang="en" sz="1600"/>
              <a:t>: </a:t>
            </a:r>
            <a:r>
              <a:rPr b="0" lang="en" sz="1600"/>
              <a:t>format of each sPMP entry</a:t>
            </a:r>
            <a:endParaRPr b="0" sz="1600"/>
          </a:p>
        </p:txBody>
      </p:sp>
      <p:sp>
        <p:nvSpPr>
          <p:cNvPr id="444" name="Google Shape;444;p67"/>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888888"/>
                </a:solidFill>
              </a:rPr>
              <a:t>‹#›</a:t>
            </a:fld>
            <a:endParaRPr sz="1200">
              <a:solidFill>
                <a:srgbClr val="888888"/>
              </a:solidFill>
            </a:endParaRPr>
          </a:p>
        </p:txBody>
      </p:sp>
      <p:pic>
        <p:nvPicPr>
          <p:cNvPr id="445" name="Google Shape;445;p67"/>
          <p:cNvPicPr preferRelativeResize="0"/>
          <p:nvPr/>
        </p:nvPicPr>
        <p:blipFill>
          <a:blip r:embed="rId3">
            <a:alphaModFix/>
          </a:blip>
          <a:stretch>
            <a:fillRect/>
          </a:stretch>
        </p:blipFill>
        <p:spPr>
          <a:xfrm>
            <a:off x="1049238" y="4113024"/>
            <a:ext cx="7045532" cy="810300"/>
          </a:xfrm>
          <a:prstGeom prst="rect">
            <a:avLst/>
          </a:prstGeom>
          <a:noFill/>
          <a:ln>
            <a:noFill/>
          </a:ln>
        </p:spPr>
      </p:pic>
      <p:pic>
        <p:nvPicPr>
          <p:cNvPr id="446" name="Google Shape;446;p67"/>
          <p:cNvPicPr preferRelativeResize="0"/>
          <p:nvPr/>
        </p:nvPicPr>
        <p:blipFill>
          <a:blip r:embed="rId4">
            <a:alphaModFix/>
          </a:blip>
          <a:stretch>
            <a:fillRect/>
          </a:stretch>
        </p:blipFill>
        <p:spPr>
          <a:xfrm>
            <a:off x="1330614" y="2640504"/>
            <a:ext cx="6482751" cy="1061696"/>
          </a:xfrm>
          <a:prstGeom prst="rect">
            <a:avLst/>
          </a:prstGeom>
          <a:noFill/>
          <a:ln>
            <a:noFill/>
          </a:ln>
        </p:spPr>
      </p:pic>
      <p:pic>
        <p:nvPicPr>
          <p:cNvPr id="447" name="Google Shape;447;p67"/>
          <p:cNvPicPr preferRelativeResize="0"/>
          <p:nvPr/>
        </p:nvPicPr>
        <p:blipFill>
          <a:blip r:embed="rId5">
            <a:alphaModFix/>
          </a:blip>
          <a:stretch>
            <a:fillRect/>
          </a:stretch>
        </p:blipFill>
        <p:spPr>
          <a:xfrm>
            <a:off x="1295400" y="1572744"/>
            <a:ext cx="6553199" cy="656933"/>
          </a:xfrm>
          <a:prstGeom prst="rect">
            <a:avLst/>
          </a:prstGeom>
          <a:noFill/>
          <a:ln>
            <a:noFill/>
          </a:ln>
        </p:spPr>
      </p:pic>
      <p:sp>
        <p:nvSpPr>
          <p:cNvPr id="448" name="Google Shape;448;p67"/>
          <p:cNvSpPr/>
          <p:nvPr/>
        </p:nvSpPr>
        <p:spPr>
          <a:xfrm>
            <a:off x="4921675" y="3403700"/>
            <a:ext cx="686400" cy="2985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7"/>
          <p:cNvSpPr/>
          <p:nvPr/>
        </p:nvSpPr>
        <p:spPr>
          <a:xfrm>
            <a:off x="5171275" y="3814525"/>
            <a:ext cx="187200" cy="2985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8"/>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600"/>
              <a:buNone/>
            </a:pPr>
            <a:r>
              <a:rPr lang="en" sz="2800"/>
              <a:t>Priority and Matching Logic</a:t>
            </a:r>
            <a:endParaRPr sz="2800">
              <a:latin typeface="Arial"/>
              <a:ea typeface="Arial"/>
              <a:cs typeface="Arial"/>
              <a:sym typeface="Arial"/>
            </a:endParaRPr>
          </a:p>
        </p:txBody>
      </p:sp>
      <p:sp>
        <p:nvSpPr>
          <p:cNvPr id="455" name="Google Shape;455;p68"/>
          <p:cNvSpPr txBox="1"/>
          <p:nvPr>
            <p:ph idx="1" type="body"/>
          </p:nvPr>
        </p:nvSpPr>
        <p:spPr>
          <a:xfrm>
            <a:off x="457200" y="1200150"/>
            <a:ext cx="8229600" cy="3567000"/>
          </a:xfrm>
          <a:prstGeom prst="rect">
            <a:avLst/>
          </a:prstGeom>
          <a:noFill/>
          <a:ln>
            <a:noFill/>
          </a:ln>
        </p:spPr>
        <p:txBody>
          <a:bodyPr anchorCtr="0" anchor="t" bIns="45700" lIns="91425" spcFirstLastPara="1" rIns="91425" wrap="square" tIns="45700">
            <a:normAutofit fontScale="77500" lnSpcReduction="10000"/>
          </a:bodyPr>
          <a:lstStyle/>
          <a:p>
            <a:pPr indent="-307340" lvl="0" marL="457200" rtl="0" algn="l">
              <a:lnSpc>
                <a:spcPct val="150000"/>
              </a:lnSpc>
              <a:spcBef>
                <a:spcPts val="0"/>
              </a:spcBef>
              <a:spcAft>
                <a:spcPts val="0"/>
              </a:spcAft>
              <a:buClr>
                <a:schemeClr val="accent1"/>
              </a:buClr>
              <a:buSzPct val="100000"/>
              <a:buChar char="●"/>
            </a:pPr>
            <a:r>
              <a:rPr b="0" lang="en" sz="1600">
                <a:solidFill>
                  <a:schemeClr val="accent1"/>
                </a:solidFill>
              </a:rPr>
              <a:t>The A field in an sPMP entry’s configuration register (spmpcfg.A) encodes the address-matching mode of the associated sPMP address register (spmpaddr) — The same as PMP/ePMP.</a:t>
            </a:r>
            <a:endParaRPr b="0" sz="1600">
              <a:solidFill>
                <a:schemeClr val="accent1"/>
              </a:solidFill>
            </a:endParaRPr>
          </a:p>
          <a:p>
            <a:pPr indent="-307340" lvl="0" marL="457200" rtl="0" algn="l">
              <a:lnSpc>
                <a:spcPct val="150000"/>
              </a:lnSpc>
              <a:spcBef>
                <a:spcPts val="0"/>
              </a:spcBef>
              <a:spcAft>
                <a:spcPts val="0"/>
              </a:spcAft>
              <a:buClr>
                <a:schemeClr val="dk2"/>
              </a:buClr>
              <a:buSzPct val="100000"/>
              <a:buChar char="●"/>
            </a:pPr>
            <a:r>
              <a:rPr b="0" lang="en" sz="1600"/>
              <a:t>If the privilege mode of the access is M-mode</a:t>
            </a:r>
            <a:endParaRPr b="0" sz="1600"/>
          </a:p>
          <a:p>
            <a:pPr indent="-307340" lvl="1" marL="914400" rtl="0" algn="l">
              <a:lnSpc>
                <a:spcPct val="150000"/>
              </a:lnSpc>
              <a:spcBef>
                <a:spcPts val="0"/>
              </a:spcBef>
              <a:spcAft>
                <a:spcPts val="0"/>
              </a:spcAft>
              <a:buClr>
                <a:schemeClr val="dk2"/>
              </a:buClr>
              <a:buSzPct val="100000"/>
              <a:buChar char="○"/>
            </a:pPr>
            <a:r>
              <a:rPr lang="en" sz="1600"/>
              <a:t>The access is allowed</a:t>
            </a:r>
            <a:endParaRPr b="0" sz="1600"/>
          </a:p>
          <a:p>
            <a:pPr indent="-307340" lvl="0" marL="457200" rtl="0" algn="l">
              <a:lnSpc>
                <a:spcPct val="150000"/>
              </a:lnSpc>
              <a:spcBef>
                <a:spcPts val="0"/>
              </a:spcBef>
              <a:spcAft>
                <a:spcPts val="0"/>
              </a:spcAft>
              <a:buClr>
                <a:schemeClr val="dk2"/>
              </a:buClr>
              <a:buSzPct val="100000"/>
              <a:buChar char="●"/>
            </a:pPr>
            <a:r>
              <a:rPr b="0" lang="en" sz="1600"/>
              <a:t>If the privilege mode is S-mode and no SPMP entry matches</a:t>
            </a:r>
            <a:endParaRPr/>
          </a:p>
          <a:p>
            <a:pPr indent="-307340" lvl="1" marL="914400" rtl="0" algn="l">
              <a:lnSpc>
                <a:spcPct val="150000"/>
              </a:lnSpc>
              <a:spcBef>
                <a:spcPts val="0"/>
              </a:spcBef>
              <a:spcAft>
                <a:spcPts val="0"/>
              </a:spcAft>
              <a:buClr>
                <a:schemeClr val="dk2"/>
              </a:buClr>
              <a:buSzPct val="100000"/>
              <a:buChar char="○"/>
            </a:pPr>
            <a:r>
              <a:rPr lang="en" sz="1600"/>
              <a:t>The access is allowed</a:t>
            </a:r>
            <a:endParaRPr sz="1400"/>
          </a:p>
          <a:p>
            <a:pPr indent="-307340" lvl="0" marL="457200" rtl="0" algn="l">
              <a:lnSpc>
                <a:spcPct val="150000"/>
              </a:lnSpc>
              <a:spcBef>
                <a:spcPts val="0"/>
              </a:spcBef>
              <a:spcAft>
                <a:spcPts val="0"/>
              </a:spcAft>
              <a:buClr>
                <a:schemeClr val="dk2"/>
              </a:buClr>
              <a:buSzPct val="100000"/>
              <a:buChar char="●"/>
            </a:pPr>
            <a:r>
              <a:rPr b="0" lang="en" sz="1600"/>
              <a:t>If the privilege mode is U-mode and no SPMP entry matches, but at least one SPMP entry is implemented</a:t>
            </a:r>
            <a:endParaRPr b="0" sz="1600"/>
          </a:p>
          <a:p>
            <a:pPr indent="-307340" lvl="1" marL="914400" rtl="0" algn="l">
              <a:lnSpc>
                <a:spcPct val="150000"/>
              </a:lnSpc>
              <a:spcBef>
                <a:spcPts val="0"/>
              </a:spcBef>
              <a:spcAft>
                <a:spcPts val="0"/>
              </a:spcAft>
              <a:buClr>
                <a:schemeClr val="dk2"/>
              </a:buClr>
              <a:buSzPct val="100000"/>
              <a:buChar char="○"/>
            </a:pPr>
            <a:r>
              <a:rPr lang="en" sz="1600"/>
              <a:t>The access fails</a:t>
            </a:r>
            <a:endParaRPr b="0" sz="1600"/>
          </a:p>
          <a:p>
            <a:pPr indent="-307340" lvl="0" marL="457200" rtl="0" algn="l">
              <a:lnSpc>
                <a:spcPct val="150000"/>
              </a:lnSpc>
              <a:spcBef>
                <a:spcPts val="0"/>
              </a:spcBef>
              <a:spcAft>
                <a:spcPts val="0"/>
              </a:spcAft>
              <a:buClr>
                <a:schemeClr val="dk2"/>
              </a:buClr>
              <a:buSzPct val="100000"/>
              <a:buChar char="●"/>
            </a:pPr>
            <a:r>
              <a:rPr b="0" lang="en" sz="1600"/>
              <a:t>Otherwise</a:t>
            </a:r>
            <a:endParaRPr/>
          </a:p>
          <a:p>
            <a:pPr indent="-309076" lvl="1" marL="914400" rtl="0" algn="l">
              <a:lnSpc>
                <a:spcPct val="150000"/>
              </a:lnSpc>
              <a:spcBef>
                <a:spcPts val="0"/>
              </a:spcBef>
              <a:spcAft>
                <a:spcPts val="0"/>
              </a:spcAft>
              <a:buSzPct val="100000"/>
              <a:buChar char="○"/>
            </a:pPr>
            <a:r>
              <a:rPr lang="en" sz="1635"/>
              <a:t>The access is checked according to the permission bits in the matching SPMP entry</a:t>
            </a:r>
            <a:endParaRPr sz="1635"/>
          </a:p>
          <a:p>
            <a:pPr indent="-309076" lvl="1" marL="914400" rtl="0" algn="l">
              <a:lnSpc>
                <a:spcPct val="150000"/>
              </a:lnSpc>
              <a:spcBef>
                <a:spcPts val="0"/>
              </a:spcBef>
              <a:spcAft>
                <a:spcPts val="0"/>
              </a:spcAft>
              <a:buSzPct val="100000"/>
              <a:buChar char="○"/>
            </a:pPr>
            <a:r>
              <a:rPr lang="en" sz="1635"/>
              <a:t>Allowed only if it satisfies the permission checking with the SRWX bits corresponding to the access type</a:t>
            </a:r>
            <a:endParaRPr sz="1635"/>
          </a:p>
        </p:txBody>
      </p:sp>
      <p:sp>
        <p:nvSpPr>
          <p:cNvPr id="456" name="Google Shape;456;p68"/>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888888"/>
                </a:solidFill>
              </a:rPr>
              <a:t>‹#›</a:t>
            </a:fld>
            <a:endParaRPr sz="1200">
              <a:solidFill>
                <a:srgbClr val="88888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9"/>
          <p:cNvSpPr txBox="1"/>
          <p:nvPr>
            <p:ph type="title"/>
          </p:nvPr>
        </p:nvSpPr>
        <p:spPr>
          <a:xfrm>
            <a:off x="457200" y="205979"/>
            <a:ext cx="8229600" cy="810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600"/>
              <a:buNone/>
            </a:pPr>
            <a:r>
              <a:rPr lang="en" sz="2800">
                <a:latin typeface="Arial"/>
                <a:ea typeface="Arial"/>
                <a:cs typeface="Arial"/>
                <a:sym typeface="Arial"/>
              </a:rPr>
              <a:t>The permission encoding of </a:t>
            </a:r>
            <a:r>
              <a:rPr lang="en"/>
              <a:t>sPMP</a:t>
            </a:r>
            <a:endParaRPr sz="2800">
              <a:latin typeface="Arial"/>
              <a:ea typeface="Arial"/>
              <a:cs typeface="Arial"/>
              <a:sym typeface="Arial"/>
            </a:endParaRPr>
          </a:p>
        </p:txBody>
      </p:sp>
      <p:sp>
        <p:nvSpPr>
          <p:cNvPr id="462" name="Google Shape;462;p69"/>
          <p:cNvSpPr txBox="1"/>
          <p:nvPr>
            <p:ph idx="1" type="body"/>
          </p:nvPr>
        </p:nvSpPr>
        <p:spPr>
          <a:xfrm>
            <a:off x="457200" y="3672776"/>
            <a:ext cx="8229600" cy="1470600"/>
          </a:xfrm>
          <a:prstGeom prst="rect">
            <a:avLst/>
          </a:prstGeom>
          <a:noFill/>
          <a:ln>
            <a:noFill/>
          </a:ln>
        </p:spPr>
        <p:txBody>
          <a:bodyPr anchorCtr="0" anchor="t" bIns="45700" lIns="91425" spcFirstLastPara="1" rIns="91425" wrap="square" tIns="45700">
            <a:normAutofit fontScale="55000" lnSpcReduction="20000"/>
          </a:bodyPr>
          <a:lstStyle/>
          <a:p>
            <a:pPr indent="-312420" lvl="0" marL="457200" rtl="0" algn="l">
              <a:lnSpc>
                <a:spcPct val="170000"/>
              </a:lnSpc>
              <a:spcBef>
                <a:spcPts val="0"/>
              </a:spcBef>
              <a:spcAft>
                <a:spcPts val="0"/>
              </a:spcAft>
              <a:buSzPct val="100000"/>
              <a:buChar char="●"/>
            </a:pPr>
            <a:r>
              <a:rPr b="0" lang="en" sz="2400"/>
              <a:t>Flexible privilege management,  </a:t>
            </a:r>
            <a:r>
              <a:rPr b="0" lang="en" sz="2400">
                <a:solidFill>
                  <a:schemeClr val="accent1"/>
                </a:solidFill>
              </a:rPr>
              <a:t>consistent with ePMP’s encoding</a:t>
            </a:r>
            <a:endParaRPr b="0" sz="2400">
              <a:solidFill>
                <a:schemeClr val="accent1"/>
              </a:solidFill>
            </a:endParaRPr>
          </a:p>
          <a:p>
            <a:pPr indent="-305435" lvl="1" marL="914400" rtl="0" algn="l">
              <a:lnSpc>
                <a:spcPct val="170000"/>
              </a:lnSpc>
              <a:spcBef>
                <a:spcPts val="0"/>
              </a:spcBef>
              <a:spcAft>
                <a:spcPts val="0"/>
              </a:spcAft>
              <a:buSzPct val="100000"/>
              <a:buChar char="○"/>
            </a:pPr>
            <a:r>
              <a:rPr lang="en" sz="2200"/>
              <a:t>S/U region</a:t>
            </a:r>
            <a:endParaRPr/>
          </a:p>
          <a:p>
            <a:pPr indent="-305435" lvl="1" marL="914400" rtl="0" algn="l">
              <a:lnSpc>
                <a:spcPct val="170000"/>
              </a:lnSpc>
              <a:spcBef>
                <a:spcPts val="0"/>
              </a:spcBef>
              <a:spcAft>
                <a:spcPts val="0"/>
              </a:spcAft>
              <a:buSzPct val="100000"/>
              <a:buChar char="○"/>
            </a:pPr>
            <a:r>
              <a:rPr b="0" lang="en" sz="2200"/>
              <a:t>SMAP </a:t>
            </a:r>
            <a:r>
              <a:rPr lang="en" sz="2200"/>
              <a:t>(Supervisor Mode Access Prevention)</a:t>
            </a:r>
            <a:endParaRPr b="0" sz="2200"/>
          </a:p>
          <a:p>
            <a:pPr indent="-305435" lvl="1" marL="914400" rtl="0" algn="l">
              <a:lnSpc>
                <a:spcPct val="170000"/>
              </a:lnSpc>
              <a:spcBef>
                <a:spcPts val="0"/>
              </a:spcBef>
              <a:spcAft>
                <a:spcPts val="0"/>
              </a:spcAft>
              <a:buSzPct val="100000"/>
              <a:buChar char="○"/>
            </a:pPr>
            <a:r>
              <a:rPr lang="en" sz="2200"/>
              <a:t>SMEP (Supervisor Mode Execution Prevention)</a:t>
            </a:r>
            <a:endParaRPr/>
          </a:p>
          <a:p>
            <a:pPr indent="-305435" lvl="1" marL="914400" rtl="0" algn="l">
              <a:lnSpc>
                <a:spcPct val="170000"/>
              </a:lnSpc>
              <a:spcBef>
                <a:spcPts val="0"/>
              </a:spcBef>
              <a:spcAft>
                <a:spcPts val="0"/>
              </a:spcAft>
              <a:buSzPct val="100000"/>
              <a:buChar char="○"/>
            </a:pPr>
            <a:r>
              <a:rPr lang="en" sz="2200"/>
              <a:t>Shared region</a:t>
            </a:r>
            <a:endParaRPr b="0" sz="2200"/>
          </a:p>
        </p:txBody>
      </p:sp>
      <p:sp>
        <p:nvSpPr>
          <p:cNvPr id="463" name="Google Shape;463;p69"/>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sz="1200">
                <a:solidFill>
                  <a:srgbClr val="888888"/>
                </a:solidFill>
              </a:rPr>
              <a:t>‹#›</a:t>
            </a:fld>
            <a:endParaRPr sz="1200">
              <a:solidFill>
                <a:srgbClr val="888888"/>
              </a:solidFill>
            </a:endParaRPr>
          </a:p>
        </p:txBody>
      </p:sp>
      <p:pic>
        <p:nvPicPr>
          <p:cNvPr id="464" name="Google Shape;464;p69"/>
          <p:cNvPicPr preferRelativeResize="0"/>
          <p:nvPr/>
        </p:nvPicPr>
        <p:blipFill>
          <a:blip r:embed="rId3">
            <a:alphaModFix/>
          </a:blip>
          <a:stretch>
            <a:fillRect/>
          </a:stretch>
        </p:blipFill>
        <p:spPr>
          <a:xfrm>
            <a:off x="926675" y="886500"/>
            <a:ext cx="7290649" cy="2739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